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25"/>
  </p:notesMasterIdLst>
  <p:sldIdLst>
    <p:sldId id="257" r:id="rId3"/>
    <p:sldId id="258" r:id="rId4"/>
    <p:sldId id="260" r:id="rId5"/>
    <p:sldId id="259" r:id="rId6"/>
    <p:sldId id="1824" r:id="rId7"/>
    <p:sldId id="1839" r:id="rId8"/>
    <p:sldId id="1825" r:id="rId9"/>
    <p:sldId id="1830" r:id="rId10"/>
    <p:sldId id="1826" r:id="rId11"/>
    <p:sldId id="1827" r:id="rId12"/>
    <p:sldId id="1828" r:id="rId13"/>
    <p:sldId id="1829" r:id="rId14"/>
    <p:sldId id="1831" r:id="rId15"/>
    <p:sldId id="1841" r:id="rId16"/>
    <p:sldId id="1842" r:id="rId17"/>
    <p:sldId id="1832" r:id="rId18"/>
    <p:sldId id="1834" r:id="rId19"/>
    <p:sldId id="1835" r:id="rId20"/>
    <p:sldId id="1843" r:id="rId21"/>
    <p:sldId id="1838" r:id="rId22"/>
    <p:sldId id="1836" r:id="rId23"/>
    <p:sldId id="1837" r:id="rId2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A55A90-2FE5-4A96-9B4A-B50C082354B2}" v="2" dt="2022-09-13T20:47:43.4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33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39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iz Caio Brucoli Sembongi" userId="03743132-25f6-4b98-9005-16d92e7545db" providerId="ADAL" clId="{8AA55A90-2FE5-4A96-9B4A-B50C082354B2}"/>
    <pc:docChg chg="custSel modSld modShowInfo">
      <pc:chgData name="Juiz Caio Brucoli Sembongi" userId="03743132-25f6-4b98-9005-16d92e7545db" providerId="ADAL" clId="{8AA55A90-2FE5-4A96-9B4A-B50C082354B2}" dt="2022-09-14T14:19:53.173" v="142" actId="2744"/>
      <pc:docMkLst>
        <pc:docMk/>
      </pc:docMkLst>
      <pc:sldChg chg="modSp mod">
        <pc:chgData name="Juiz Caio Brucoli Sembongi" userId="03743132-25f6-4b98-9005-16d92e7545db" providerId="ADAL" clId="{8AA55A90-2FE5-4A96-9B4A-B50C082354B2}" dt="2022-09-12T20:51:36.638" v="62" actId="6549"/>
        <pc:sldMkLst>
          <pc:docMk/>
          <pc:sldMk cId="3566177936" sldId="260"/>
        </pc:sldMkLst>
        <pc:spChg chg="mod">
          <ac:chgData name="Juiz Caio Brucoli Sembongi" userId="03743132-25f6-4b98-9005-16d92e7545db" providerId="ADAL" clId="{8AA55A90-2FE5-4A96-9B4A-B50C082354B2}" dt="2022-09-12T20:51:36.638" v="62" actId="6549"/>
          <ac:spMkLst>
            <pc:docMk/>
            <pc:sldMk cId="3566177936" sldId="260"/>
            <ac:spMk id="6" creationId="{CCFD1AEA-3F87-1652-5800-3617ED431943}"/>
          </ac:spMkLst>
        </pc:spChg>
      </pc:sldChg>
      <pc:sldChg chg="modSp mod">
        <pc:chgData name="Juiz Caio Brucoli Sembongi" userId="03743132-25f6-4b98-9005-16d92e7545db" providerId="ADAL" clId="{8AA55A90-2FE5-4A96-9B4A-B50C082354B2}" dt="2022-09-12T20:53:20.509" v="75" actId="20577"/>
        <pc:sldMkLst>
          <pc:docMk/>
          <pc:sldMk cId="2562543902" sldId="1824"/>
        </pc:sldMkLst>
        <pc:spChg chg="mod">
          <ac:chgData name="Juiz Caio Brucoli Sembongi" userId="03743132-25f6-4b98-9005-16d92e7545db" providerId="ADAL" clId="{8AA55A90-2FE5-4A96-9B4A-B50C082354B2}" dt="2022-09-12T20:53:08.370" v="73" actId="20577"/>
          <ac:spMkLst>
            <pc:docMk/>
            <pc:sldMk cId="2562543902" sldId="1824"/>
            <ac:spMk id="5" creationId="{00000000-0000-0000-0000-000000000000}"/>
          </ac:spMkLst>
        </pc:spChg>
        <pc:spChg chg="mod">
          <ac:chgData name="Juiz Caio Brucoli Sembongi" userId="03743132-25f6-4b98-9005-16d92e7545db" providerId="ADAL" clId="{8AA55A90-2FE5-4A96-9B4A-B50C082354B2}" dt="2022-09-12T20:53:20.509" v="75" actId="20577"/>
          <ac:spMkLst>
            <pc:docMk/>
            <pc:sldMk cId="2562543902" sldId="1824"/>
            <ac:spMk id="59395" creationId="{00000000-0000-0000-0000-000000000000}"/>
          </ac:spMkLst>
        </pc:spChg>
      </pc:sldChg>
      <pc:sldChg chg="addSp delSp modSp mod">
        <pc:chgData name="Juiz Caio Brucoli Sembongi" userId="03743132-25f6-4b98-9005-16d92e7545db" providerId="ADAL" clId="{8AA55A90-2FE5-4A96-9B4A-B50C082354B2}" dt="2022-09-12T20:50:04.221" v="38" actId="1076"/>
        <pc:sldMkLst>
          <pc:docMk/>
          <pc:sldMk cId="3364501799" sldId="1826"/>
        </pc:sldMkLst>
        <pc:spChg chg="add mod">
          <ac:chgData name="Juiz Caio Brucoli Sembongi" userId="03743132-25f6-4b98-9005-16d92e7545db" providerId="ADAL" clId="{8AA55A90-2FE5-4A96-9B4A-B50C082354B2}" dt="2022-09-12T20:50:04.221" v="38" actId="1076"/>
          <ac:spMkLst>
            <pc:docMk/>
            <pc:sldMk cId="3364501799" sldId="1826"/>
            <ac:spMk id="8" creationId="{3036E260-A70A-5866-2878-51FDACDE0499}"/>
          </ac:spMkLst>
        </pc:spChg>
        <pc:spChg chg="add mod">
          <ac:chgData name="Juiz Caio Brucoli Sembongi" userId="03743132-25f6-4b98-9005-16d92e7545db" providerId="ADAL" clId="{8AA55A90-2FE5-4A96-9B4A-B50C082354B2}" dt="2022-09-12T20:49:22.464" v="33" actId="1076"/>
          <ac:spMkLst>
            <pc:docMk/>
            <pc:sldMk cId="3364501799" sldId="1826"/>
            <ac:spMk id="10" creationId="{4D429067-49D0-BE6D-29F2-233AC2D98952}"/>
          </ac:spMkLst>
        </pc:spChg>
        <pc:spChg chg="add mod">
          <ac:chgData name="Juiz Caio Brucoli Sembongi" userId="03743132-25f6-4b98-9005-16d92e7545db" providerId="ADAL" clId="{8AA55A90-2FE5-4A96-9B4A-B50C082354B2}" dt="2022-09-12T20:49:50.764" v="36" actId="1076"/>
          <ac:spMkLst>
            <pc:docMk/>
            <pc:sldMk cId="3364501799" sldId="1826"/>
            <ac:spMk id="12" creationId="{D07DB93B-4770-6E9C-6B58-F843E0A9E643}"/>
          </ac:spMkLst>
        </pc:spChg>
        <pc:spChg chg="add mod">
          <ac:chgData name="Juiz Caio Brucoli Sembongi" userId="03743132-25f6-4b98-9005-16d92e7545db" providerId="ADAL" clId="{8AA55A90-2FE5-4A96-9B4A-B50C082354B2}" dt="2022-09-12T20:49:53.068" v="37" actId="1076"/>
          <ac:spMkLst>
            <pc:docMk/>
            <pc:sldMk cId="3364501799" sldId="1826"/>
            <ac:spMk id="13" creationId="{EDD39014-59D7-6932-A149-CDAABC3585EA}"/>
          </ac:spMkLst>
        </pc:spChg>
        <pc:spChg chg="add mod">
          <ac:chgData name="Juiz Caio Brucoli Sembongi" userId="03743132-25f6-4b98-9005-16d92e7545db" providerId="ADAL" clId="{8AA55A90-2FE5-4A96-9B4A-B50C082354B2}" dt="2022-09-12T20:49:42.890" v="35" actId="1076"/>
          <ac:spMkLst>
            <pc:docMk/>
            <pc:sldMk cId="3364501799" sldId="1826"/>
            <ac:spMk id="16" creationId="{9CCDD525-CB4F-04B3-63CD-D17AF5F3225D}"/>
          </ac:spMkLst>
        </pc:spChg>
        <pc:picChg chg="add mod">
          <ac:chgData name="Juiz Caio Brucoli Sembongi" userId="03743132-25f6-4b98-9005-16d92e7545db" providerId="ADAL" clId="{8AA55A90-2FE5-4A96-9B4A-B50C082354B2}" dt="2022-09-12T20:48:28.419" v="28" actId="1076"/>
          <ac:picMkLst>
            <pc:docMk/>
            <pc:sldMk cId="3364501799" sldId="1826"/>
            <ac:picMk id="7" creationId="{ECDCFAAC-25EB-5AE6-4579-85C5013630D5}"/>
          </ac:picMkLst>
        </pc:picChg>
        <pc:picChg chg="del">
          <ac:chgData name="Juiz Caio Brucoli Sembongi" userId="03743132-25f6-4b98-9005-16d92e7545db" providerId="ADAL" clId="{8AA55A90-2FE5-4A96-9B4A-B50C082354B2}" dt="2022-09-12T20:35:20.213" v="6" actId="21"/>
          <ac:picMkLst>
            <pc:docMk/>
            <pc:sldMk cId="3364501799" sldId="1826"/>
            <ac:picMk id="15" creationId="{02366170-8D16-D42F-DFE7-FC21EF48AA86}"/>
          </ac:picMkLst>
        </pc:picChg>
      </pc:sldChg>
      <pc:sldChg chg="addSp delSp modSp mod">
        <pc:chgData name="Juiz Caio Brucoli Sembongi" userId="03743132-25f6-4b98-9005-16d92e7545db" providerId="ADAL" clId="{8AA55A90-2FE5-4A96-9B4A-B50C082354B2}" dt="2022-09-12T20:46:30.024" v="25" actId="1076"/>
        <pc:sldMkLst>
          <pc:docMk/>
          <pc:sldMk cId="1113969411" sldId="1830"/>
        </pc:sldMkLst>
        <pc:spChg chg="add mod">
          <ac:chgData name="Juiz Caio Brucoli Sembongi" userId="03743132-25f6-4b98-9005-16d92e7545db" providerId="ADAL" clId="{8AA55A90-2FE5-4A96-9B4A-B50C082354B2}" dt="2022-09-12T20:46:30.024" v="25" actId="1076"/>
          <ac:spMkLst>
            <pc:docMk/>
            <pc:sldMk cId="1113969411" sldId="1830"/>
            <ac:spMk id="8" creationId="{6C15914E-1A33-546B-95FA-5DDF1B7B7B06}"/>
          </ac:spMkLst>
        </pc:spChg>
        <pc:picChg chg="add del mod">
          <ac:chgData name="Juiz Caio Brucoli Sembongi" userId="03743132-25f6-4b98-9005-16d92e7545db" providerId="ADAL" clId="{8AA55A90-2FE5-4A96-9B4A-B50C082354B2}" dt="2022-09-12T20:39:44.410" v="18" actId="21"/>
          <ac:picMkLst>
            <pc:docMk/>
            <pc:sldMk cId="1113969411" sldId="1830"/>
            <ac:picMk id="4" creationId="{5807C80E-4D2B-E5D5-B1C4-7DA48D0B01E3}"/>
          </ac:picMkLst>
        </pc:picChg>
        <pc:picChg chg="add mod">
          <ac:chgData name="Juiz Caio Brucoli Sembongi" userId="03743132-25f6-4b98-9005-16d92e7545db" providerId="ADAL" clId="{8AA55A90-2FE5-4A96-9B4A-B50C082354B2}" dt="2022-09-12T20:44:57.733" v="21" actId="1076"/>
          <ac:picMkLst>
            <pc:docMk/>
            <pc:sldMk cId="1113969411" sldId="1830"/>
            <ac:picMk id="7" creationId="{D630B648-4290-8AAC-1E99-BB67ADD1FEB7}"/>
          </ac:picMkLst>
        </pc:picChg>
        <pc:picChg chg="del">
          <ac:chgData name="Juiz Caio Brucoli Sembongi" userId="03743132-25f6-4b98-9005-16d92e7545db" providerId="ADAL" clId="{8AA55A90-2FE5-4A96-9B4A-B50C082354B2}" dt="2022-09-12T20:32:07.729" v="0" actId="21"/>
          <ac:picMkLst>
            <pc:docMk/>
            <pc:sldMk cId="1113969411" sldId="1830"/>
            <ac:picMk id="11" creationId="{AEF9D762-EDB8-6A14-E518-419AAFB950CD}"/>
          </ac:picMkLst>
        </pc:picChg>
      </pc:sldChg>
      <pc:sldChg chg="modSp mod">
        <pc:chgData name="Juiz Caio Brucoli Sembongi" userId="03743132-25f6-4b98-9005-16d92e7545db" providerId="ADAL" clId="{8AA55A90-2FE5-4A96-9B4A-B50C082354B2}" dt="2022-09-12T20:56:00.588" v="141" actId="20577"/>
        <pc:sldMkLst>
          <pc:docMk/>
          <pc:sldMk cId="4294878078" sldId="1831"/>
        </pc:sldMkLst>
        <pc:spChg chg="mod">
          <ac:chgData name="Juiz Caio Brucoli Sembongi" userId="03743132-25f6-4b98-9005-16d92e7545db" providerId="ADAL" clId="{8AA55A90-2FE5-4A96-9B4A-B50C082354B2}" dt="2022-09-12T20:56:00.588" v="141" actId="20577"/>
          <ac:spMkLst>
            <pc:docMk/>
            <pc:sldMk cId="4294878078" sldId="1831"/>
            <ac:spMk id="6" creationId="{CCFD1AEA-3F87-1652-5800-3617ED431943}"/>
          </ac:spMkLst>
        </pc:spChg>
      </pc:sldChg>
      <pc:sldChg chg="modSp mod">
        <pc:chgData name="Juiz Caio Brucoli Sembongi" userId="03743132-25f6-4b98-9005-16d92e7545db" providerId="ADAL" clId="{8AA55A90-2FE5-4A96-9B4A-B50C082354B2}" dt="2022-09-12T20:51:01.110" v="39" actId="20577"/>
        <pc:sldMkLst>
          <pc:docMk/>
          <pc:sldMk cId="2005208580" sldId="1837"/>
        </pc:sldMkLst>
        <pc:spChg chg="mod">
          <ac:chgData name="Juiz Caio Brucoli Sembongi" userId="03743132-25f6-4b98-9005-16d92e7545db" providerId="ADAL" clId="{8AA55A90-2FE5-4A96-9B4A-B50C082354B2}" dt="2022-09-12T20:51:01.110" v="39" actId="20577"/>
          <ac:spMkLst>
            <pc:docMk/>
            <pc:sldMk cId="2005208580" sldId="1837"/>
            <ac:spMk id="5" creationId="{3B2969CE-1006-39E0-33E7-371831DEC40C}"/>
          </ac:spMkLst>
        </pc:spChg>
      </pc:sldChg>
    </pc:docChg>
  </pc:docChgLst>
  <pc:docChgLst>
    <pc:chgData name="Juiz Caio Brucoli Sembongi" userId="03743132-25f6-4b98-9005-16d92e7545db" providerId="ADAL" clId="{2B4E6098-5793-42AC-AF94-071D8FAAD9D8}"/>
    <pc:docChg chg="undo custSel addSld delSld modSld sldOrd">
      <pc:chgData name="Juiz Caio Brucoli Sembongi" userId="03743132-25f6-4b98-9005-16d92e7545db" providerId="ADAL" clId="{2B4E6098-5793-42AC-AF94-071D8FAAD9D8}" dt="2022-09-13T11:16:15.030" v="5078" actId="2696"/>
      <pc:docMkLst>
        <pc:docMk/>
      </pc:docMkLst>
      <pc:sldChg chg="addSp delSp modSp mod modNotesTx">
        <pc:chgData name="Juiz Caio Brucoli Sembongi" userId="03743132-25f6-4b98-9005-16d92e7545db" providerId="ADAL" clId="{2B4E6098-5793-42AC-AF94-071D8FAAD9D8}" dt="2022-09-13T10:35:32.987" v="5050" actId="20577"/>
        <pc:sldMkLst>
          <pc:docMk/>
          <pc:sldMk cId="4131017802" sldId="257"/>
        </pc:sldMkLst>
        <pc:spChg chg="del mod">
          <ac:chgData name="Juiz Caio Brucoli Sembongi" userId="03743132-25f6-4b98-9005-16d92e7545db" providerId="ADAL" clId="{2B4E6098-5793-42AC-AF94-071D8FAAD9D8}" dt="2022-09-10T19:02:39.190" v="37" actId="478"/>
          <ac:spMkLst>
            <pc:docMk/>
            <pc:sldMk cId="4131017802" sldId="257"/>
            <ac:spMk id="2" creationId="{B997624C-CD15-E27C-16DC-B68742E4F90A}"/>
          </ac:spMkLst>
        </pc:spChg>
        <pc:spChg chg="add mod">
          <ac:chgData name="Juiz Caio Brucoli Sembongi" userId="03743132-25f6-4b98-9005-16d92e7545db" providerId="ADAL" clId="{2B4E6098-5793-42AC-AF94-071D8FAAD9D8}" dt="2022-09-10T19:23:24.679" v="172" actId="1076"/>
          <ac:spMkLst>
            <pc:docMk/>
            <pc:sldMk cId="4131017802" sldId="257"/>
            <ac:spMk id="5" creationId="{6EE3D899-207F-797D-AF83-A92F90AFA11B}"/>
          </ac:spMkLst>
        </pc:spChg>
        <pc:spChg chg="mod">
          <ac:chgData name="Juiz Caio Brucoli Sembongi" userId="03743132-25f6-4b98-9005-16d92e7545db" providerId="ADAL" clId="{2B4E6098-5793-42AC-AF94-071D8FAAD9D8}" dt="2022-09-10T19:01:42.043" v="5" actId="5793"/>
          <ac:spMkLst>
            <pc:docMk/>
            <pc:sldMk cId="4131017802" sldId="257"/>
            <ac:spMk id="16" creationId="{BF465D7A-FC13-4023-8032-E67C6799E512}"/>
          </ac:spMkLst>
        </pc:spChg>
        <pc:cxnChg chg="del mod">
          <ac:chgData name="Juiz Caio Brucoli Sembongi" userId="03743132-25f6-4b98-9005-16d92e7545db" providerId="ADAL" clId="{2B4E6098-5793-42AC-AF94-071D8FAAD9D8}" dt="2022-09-10T19:01:34.415" v="3" actId="478"/>
          <ac:cxnSpMkLst>
            <pc:docMk/>
            <pc:sldMk cId="4131017802" sldId="257"/>
            <ac:cxnSpMk id="8" creationId="{00000000-0000-0000-0000-000000000000}"/>
          </ac:cxnSpMkLst>
        </pc:cxnChg>
      </pc:sldChg>
      <pc:sldChg chg="addSp delSp modSp mod modNotesTx">
        <pc:chgData name="Juiz Caio Brucoli Sembongi" userId="03743132-25f6-4b98-9005-16d92e7545db" providerId="ADAL" clId="{2B4E6098-5793-42AC-AF94-071D8FAAD9D8}" dt="2022-09-10T23:01:06.359" v="5011" actId="20577"/>
        <pc:sldMkLst>
          <pc:docMk/>
          <pc:sldMk cId="4261138968" sldId="258"/>
        </pc:sldMkLst>
        <pc:spChg chg="add del mod">
          <ac:chgData name="Juiz Caio Brucoli Sembongi" userId="03743132-25f6-4b98-9005-16d92e7545db" providerId="ADAL" clId="{2B4E6098-5793-42AC-AF94-071D8FAAD9D8}" dt="2022-09-10T19:04:19.109" v="45"/>
          <ac:spMkLst>
            <pc:docMk/>
            <pc:sldMk cId="4261138968" sldId="258"/>
            <ac:spMk id="2" creationId="{1FCC3F3E-5DFF-2E13-BDDF-94C4C308E5A2}"/>
          </ac:spMkLst>
        </pc:spChg>
        <pc:spChg chg="add mod">
          <ac:chgData name="Juiz Caio Brucoli Sembongi" userId="03743132-25f6-4b98-9005-16d92e7545db" providerId="ADAL" clId="{2B4E6098-5793-42AC-AF94-071D8FAAD9D8}" dt="2022-09-10T19:20:26.406" v="79" actId="1076"/>
          <ac:spMkLst>
            <pc:docMk/>
            <pc:sldMk cId="4261138968" sldId="258"/>
            <ac:spMk id="4" creationId="{D40CB015-5C2C-EBC7-CEE4-247F520D37C5}"/>
          </ac:spMkLst>
        </pc:spChg>
        <pc:spChg chg="add mod">
          <ac:chgData name="Juiz Caio Brucoli Sembongi" userId="03743132-25f6-4b98-9005-16d92e7545db" providerId="ADAL" clId="{2B4E6098-5793-42AC-AF94-071D8FAAD9D8}" dt="2022-09-10T19:31:33.522" v="277" actId="20577"/>
          <ac:spMkLst>
            <pc:docMk/>
            <pc:sldMk cId="4261138968" sldId="258"/>
            <ac:spMk id="6" creationId="{CCFD1AEA-3F87-1652-5800-3617ED431943}"/>
          </ac:spMkLst>
        </pc:spChg>
        <pc:picChg chg="add mod modCrop">
          <ac:chgData name="Juiz Caio Brucoli Sembongi" userId="03743132-25f6-4b98-9005-16d92e7545db" providerId="ADAL" clId="{2B4E6098-5793-42AC-AF94-071D8FAAD9D8}" dt="2022-09-10T19:20:22.656" v="78" actId="14100"/>
          <ac:picMkLst>
            <pc:docMk/>
            <pc:sldMk cId="4261138968" sldId="258"/>
            <ac:picMk id="5" creationId="{7F9353E8-91EB-780B-E3FB-8C4D213FCD1E}"/>
          </ac:picMkLst>
        </pc:picChg>
        <pc:picChg chg="mod modCrop">
          <ac:chgData name="Juiz Caio Brucoli Sembongi" userId="03743132-25f6-4b98-9005-16d92e7545db" providerId="ADAL" clId="{2B4E6098-5793-42AC-AF94-071D8FAAD9D8}" dt="2022-09-10T19:04:42.491" v="46" actId="14100"/>
          <ac:picMkLst>
            <pc:docMk/>
            <pc:sldMk cId="4261138968" sldId="258"/>
            <ac:picMk id="9" creationId="{00000000-0000-0000-0000-000000000000}"/>
          </ac:picMkLst>
        </pc:picChg>
      </pc:sldChg>
      <pc:sldChg chg="addSp delSp modSp mod setBg">
        <pc:chgData name="Juiz Caio Brucoli Sembongi" userId="03743132-25f6-4b98-9005-16d92e7545db" providerId="ADAL" clId="{2B4E6098-5793-42AC-AF94-071D8FAAD9D8}" dt="2022-09-10T19:42:57.260" v="998" actId="11"/>
        <pc:sldMkLst>
          <pc:docMk/>
          <pc:sldMk cId="3253728963" sldId="259"/>
        </pc:sldMkLst>
        <pc:spChg chg="add mod">
          <ac:chgData name="Juiz Caio Brucoli Sembongi" userId="03743132-25f6-4b98-9005-16d92e7545db" providerId="ADAL" clId="{2B4E6098-5793-42AC-AF94-071D8FAAD9D8}" dt="2022-09-10T19:40:31.377" v="915" actId="1076"/>
          <ac:spMkLst>
            <pc:docMk/>
            <pc:sldMk cId="3253728963" sldId="259"/>
            <ac:spMk id="2" creationId="{EA4026D0-7941-5541-D545-2902104306DE}"/>
          </ac:spMkLst>
        </pc:spChg>
        <pc:spChg chg="add mod">
          <ac:chgData name="Juiz Caio Brucoli Sembongi" userId="03743132-25f6-4b98-9005-16d92e7545db" providerId="ADAL" clId="{2B4E6098-5793-42AC-AF94-071D8FAAD9D8}" dt="2022-09-10T19:42:57.260" v="998" actId="11"/>
          <ac:spMkLst>
            <pc:docMk/>
            <pc:sldMk cId="3253728963" sldId="259"/>
            <ac:spMk id="4" creationId="{C9F0ADEB-BC84-FBB1-DAAF-7E79D158AED4}"/>
          </ac:spMkLst>
        </pc:spChg>
        <pc:spChg chg="add del">
          <ac:chgData name="Juiz Caio Brucoli Sembongi" userId="03743132-25f6-4b98-9005-16d92e7545db" providerId="ADAL" clId="{2B4E6098-5793-42AC-AF94-071D8FAAD9D8}" dt="2022-09-10T19:26:44.273" v="197" actId="26606"/>
          <ac:spMkLst>
            <pc:docMk/>
            <pc:sldMk cId="3253728963" sldId="259"/>
            <ac:spMk id="1035" creationId="{D7CFE75F-6390-4A13-A32B-2AA295CCA277}"/>
          </ac:spMkLst>
        </pc:spChg>
        <pc:grpChg chg="add del">
          <ac:chgData name="Juiz Caio Brucoli Sembongi" userId="03743132-25f6-4b98-9005-16d92e7545db" providerId="ADAL" clId="{2B4E6098-5793-42AC-AF94-071D8FAAD9D8}" dt="2022-09-10T19:26:44.273" v="197" actId="26606"/>
          <ac:grpSpMkLst>
            <pc:docMk/>
            <pc:sldMk cId="3253728963" sldId="259"/>
            <ac:grpSpMk id="1037" creationId="{B7BAEF06-AB74-442C-8C30-B88233FD836C}"/>
          </ac:grpSpMkLst>
        </pc:grpChg>
        <pc:grpChg chg="add del">
          <ac:chgData name="Juiz Caio Brucoli Sembongi" userId="03743132-25f6-4b98-9005-16d92e7545db" providerId="ADAL" clId="{2B4E6098-5793-42AC-AF94-071D8FAAD9D8}" dt="2022-09-10T19:26:44.273" v="197" actId="26606"/>
          <ac:grpSpMkLst>
            <pc:docMk/>
            <pc:sldMk cId="3253728963" sldId="259"/>
            <ac:grpSpMk id="1045" creationId="{C9829185-6353-4E3C-B082-AA7F5193916F}"/>
          </ac:grpSpMkLst>
        </pc:grpChg>
        <pc:picChg chg="del mod ord">
          <ac:chgData name="Juiz Caio Brucoli Sembongi" userId="03743132-25f6-4b98-9005-16d92e7545db" providerId="ADAL" clId="{2B4E6098-5793-42AC-AF94-071D8FAAD9D8}" dt="2022-09-10T19:38:20.959" v="651" actId="478"/>
          <ac:picMkLst>
            <pc:docMk/>
            <pc:sldMk cId="3253728963" sldId="259"/>
            <ac:picMk id="3" creationId="{00000000-0000-0000-0000-000000000000}"/>
          </ac:picMkLst>
        </pc:picChg>
        <pc:picChg chg="add del mod ord modCrop">
          <ac:chgData name="Juiz Caio Brucoli Sembongi" userId="03743132-25f6-4b98-9005-16d92e7545db" providerId="ADAL" clId="{2B4E6098-5793-42AC-AF94-071D8FAAD9D8}" dt="2022-09-10T19:40:24.236" v="914" actId="478"/>
          <ac:picMkLst>
            <pc:docMk/>
            <pc:sldMk cId="3253728963" sldId="259"/>
            <ac:picMk id="9" creationId="{00000000-0000-0000-0000-000000000000}"/>
          </ac:picMkLst>
        </pc:picChg>
        <pc:picChg chg="add del">
          <ac:chgData name="Juiz Caio Brucoli Sembongi" userId="03743132-25f6-4b98-9005-16d92e7545db" providerId="ADAL" clId="{2B4E6098-5793-42AC-AF94-071D8FAAD9D8}" dt="2022-09-10T19:25:02.993" v="177"/>
          <ac:picMkLst>
            <pc:docMk/>
            <pc:sldMk cId="3253728963" sldId="259"/>
            <ac:picMk id="1026" creationId="{98BAC537-D349-FA72-E38C-AE3F33B08B0C}"/>
          </ac:picMkLst>
        </pc:picChg>
        <pc:picChg chg="add del">
          <ac:chgData name="Juiz Caio Brucoli Sembongi" userId="03743132-25f6-4b98-9005-16d92e7545db" providerId="ADAL" clId="{2B4E6098-5793-42AC-AF94-071D8FAAD9D8}" dt="2022-09-10T19:25:07.215" v="179"/>
          <ac:picMkLst>
            <pc:docMk/>
            <pc:sldMk cId="3253728963" sldId="259"/>
            <ac:picMk id="1028" creationId="{8C1C3942-7A12-B5B5-CC05-6822A7231436}"/>
          </ac:picMkLst>
        </pc:picChg>
        <pc:picChg chg="add mod">
          <ac:chgData name="Juiz Caio Brucoli Sembongi" userId="03743132-25f6-4b98-9005-16d92e7545db" providerId="ADAL" clId="{2B4E6098-5793-42AC-AF94-071D8FAAD9D8}" dt="2022-09-10T19:39:38.911" v="912"/>
          <ac:picMkLst>
            <pc:docMk/>
            <pc:sldMk cId="3253728963" sldId="259"/>
            <ac:picMk id="1030" creationId="{3D8E88A3-7C82-9BE1-6273-76625D7AC50F}"/>
          </ac:picMkLst>
        </pc:picChg>
      </pc:sldChg>
      <pc:sldChg chg="delSp modSp add mod modNotesTx">
        <pc:chgData name="Juiz Caio Brucoli Sembongi" userId="03743132-25f6-4b98-9005-16d92e7545db" providerId="ADAL" clId="{2B4E6098-5793-42AC-AF94-071D8FAAD9D8}" dt="2022-09-10T22:18:00.784" v="3961"/>
        <pc:sldMkLst>
          <pc:docMk/>
          <pc:sldMk cId="3566177936" sldId="260"/>
        </pc:sldMkLst>
        <pc:spChg chg="mod">
          <ac:chgData name="Juiz Caio Brucoli Sembongi" userId="03743132-25f6-4b98-9005-16d92e7545db" providerId="ADAL" clId="{2B4E6098-5793-42AC-AF94-071D8FAAD9D8}" dt="2022-09-10T21:48:44.168" v="3783" actId="1076"/>
          <ac:spMkLst>
            <pc:docMk/>
            <pc:sldMk cId="3566177936" sldId="260"/>
            <ac:spMk id="4" creationId="{D40CB015-5C2C-EBC7-CEE4-247F520D37C5}"/>
          </ac:spMkLst>
        </pc:spChg>
        <pc:spChg chg="mod">
          <ac:chgData name="Juiz Caio Brucoli Sembongi" userId="03743132-25f6-4b98-9005-16d92e7545db" providerId="ADAL" clId="{2B4E6098-5793-42AC-AF94-071D8FAAD9D8}" dt="2022-09-10T19:35:47.587" v="601" actId="1076"/>
          <ac:spMkLst>
            <pc:docMk/>
            <pc:sldMk cId="3566177936" sldId="260"/>
            <ac:spMk id="6" creationId="{CCFD1AEA-3F87-1652-5800-3617ED431943}"/>
          </ac:spMkLst>
        </pc:spChg>
        <pc:picChg chg="del">
          <ac:chgData name="Juiz Caio Brucoli Sembongi" userId="03743132-25f6-4b98-9005-16d92e7545db" providerId="ADAL" clId="{2B4E6098-5793-42AC-AF94-071D8FAAD9D8}" dt="2022-09-10T19:28:37.064" v="207" actId="478"/>
          <ac:picMkLst>
            <pc:docMk/>
            <pc:sldMk cId="3566177936" sldId="260"/>
            <ac:picMk id="5" creationId="{7F9353E8-91EB-780B-E3FB-8C4D213FCD1E}"/>
          </ac:picMkLst>
        </pc:picChg>
        <pc:picChg chg="mod">
          <ac:chgData name="Juiz Caio Brucoli Sembongi" userId="03743132-25f6-4b98-9005-16d92e7545db" providerId="ADAL" clId="{2B4E6098-5793-42AC-AF94-071D8FAAD9D8}" dt="2022-09-10T19:28:41.334" v="208" actId="1076"/>
          <ac:picMkLst>
            <pc:docMk/>
            <pc:sldMk cId="3566177936" sldId="260"/>
            <ac:picMk id="9" creationId="{00000000-0000-0000-0000-000000000000}"/>
          </ac:picMkLst>
        </pc:picChg>
      </pc:sldChg>
      <pc:sldChg chg="addSp delSp modSp add del mod ord">
        <pc:chgData name="Juiz Caio Brucoli Sembongi" userId="03743132-25f6-4b98-9005-16d92e7545db" providerId="ADAL" clId="{2B4E6098-5793-42AC-AF94-071D8FAAD9D8}" dt="2022-09-10T20:10:57.622" v="1584" actId="47"/>
        <pc:sldMkLst>
          <pc:docMk/>
          <pc:sldMk cId="4243078805" sldId="261"/>
        </pc:sldMkLst>
        <pc:spChg chg="add mod">
          <ac:chgData name="Juiz Caio Brucoli Sembongi" userId="03743132-25f6-4b98-9005-16d92e7545db" providerId="ADAL" clId="{2B4E6098-5793-42AC-AF94-071D8FAAD9D8}" dt="2022-09-10T19:52:58.343" v="1124" actId="1076"/>
          <ac:spMkLst>
            <pc:docMk/>
            <pc:sldMk cId="4243078805" sldId="261"/>
            <ac:spMk id="2" creationId="{A1808343-CA0B-9B7D-66CD-B12F2F3DA710}"/>
          </ac:spMkLst>
        </pc:spChg>
        <pc:spChg chg="del">
          <ac:chgData name="Juiz Caio Brucoli Sembongi" userId="03743132-25f6-4b98-9005-16d92e7545db" providerId="ADAL" clId="{2B4E6098-5793-42AC-AF94-071D8FAAD9D8}" dt="2022-09-10T19:43:57.040" v="1001" actId="478"/>
          <ac:spMkLst>
            <pc:docMk/>
            <pc:sldMk cId="4243078805" sldId="261"/>
            <ac:spMk id="4" creationId="{D40CB015-5C2C-EBC7-CEE4-247F520D37C5}"/>
          </ac:spMkLst>
        </pc:spChg>
        <pc:spChg chg="add mod">
          <ac:chgData name="Juiz Caio Brucoli Sembongi" userId="03743132-25f6-4b98-9005-16d92e7545db" providerId="ADAL" clId="{2B4E6098-5793-42AC-AF94-071D8FAAD9D8}" dt="2022-09-10T19:55:39.226" v="1332" actId="1076"/>
          <ac:spMkLst>
            <pc:docMk/>
            <pc:sldMk cId="4243078805" sldId="261"/>
            <ac:spMk id="5" creationId="{65C69759-720D-7369-2E6E-359415F1D0C7}"/>
          </ac:spMkLst>
        </pc:spChg>
        <pc:spChg chg="del">
          <ac:chgData name="Juiz Caio Brucoli Sembongi" userId="03743132-25f6-4b98-9005-16d92e7545db" providerId="ADAL" clId="{2B4E6098-5793-42AC-AF94-071D8FAAD9D8}" dt="2022-09-10T19:43:50.005" v="999" actId="478"/>
          <ac:spMkLst>
            <pc:docMk/>
            <pc:sldMk cId="4243078805" sldId="261"/>
            <ac:spMk id="6" creationId="{CCFD1AEA-3F87-1652-5800-3617ED431943}"/>
          </ac:spMkLst>
        </pc:spChg>
        <pc:spChg chg="add mod">
          <ac:chgData name="Juiz Caio Brucoli Sembongi" userId="03743132-25f6-4b98-9005-16d92e7545db" providerId="ADAL" clId="{2B4E6098-5793-42AC-AF94-071D8FAAD9D8}" dt="2022-09-10T19:55:03.667" v="1301" actId="20577"/>
          <ac:spMkLst>
            <pc:docMk/>
            <pc:sldMk cId="4243078805" sldId="261"/>
            <ac:spMk id="7" creationId="{25A8A80B-FCE7-005F-58F6-74145033A5A6}"/>
          </ac:spMkLst>
        </pc:spChg>
        <pc:spChg chg="add mod">
          <ac:chgData name="Juiz Caio Brucoli Sembongi" userId="03743132-25f6-4b98-9005-16d92e7545db" providerId="ADAL" clId="{2B4E6098-5793-42AC-AF94-071D8FAAD9D8}" dt="2022-09-10T19:55:25.786" v="1331" actId="20577"/>
          <ac:spMkLst>
            <pc:docMk/>
            <pc:sldMk cId="4243078805" sldId="261"/>
            <ac:spMk id="8" creationId="{A1CD2D87-FA25-3730-D91F-8260AFE81EA8}"/>
          </ac:spMkLst>
        </pc:spChg>
        <pc:spChg chg="add mod">
          <ac:chgData name="Juiz Caio Brucoli Sembongi" userId="03743132-25f6-4b98-9005-16d92e7545db" providerId="ADAL" clId="{2B4E6098-5793-42AC-AF94-071D8FAAD9D8}" dt="2022-09-10T19:52:05.527" v="1123" actId="2711"/>
          <ac:spMkLst>
            <pc:docMk/>
            <pc:sldMk cId="4243078805" sldId="261"/>
            <ac:spMk id="10" creationId="{C6FE7426-4C2C-260E-C550-F1106671D15B}"/>
          </ac:spMkLst>
        </pc:spChg>
        <pc:spChg chg="add mod">
          <ac:chgData name="Juiz Caio Brucoli Sembongi" userId="03743132-25f6-4b98-9005-16d92e7545db" providerId="ADAL" clId="{2B4E6098-5793-42AC-AF94-071D8FAAD9D8}" dt="2022-09-10T19:52:05.527" v="1123" actId="2711"/>
          <ac:spMkLst>
            <pc:docMk/>
            <pc:sldMk cId="4243078805" sldId="261"/>
            <ac:spMk id="11" creationId="{97B61A19-68DC-EED0-8C24-A72D1A9EDCEF}"/>
          </ac:spMkLst>
        </pc:spChg>
        <pc:spChg chg="add mod">
          <ac:chgData name="Juiz Caio Brucoli Sembongi" userId="03743132-25f6-4b98-9005-16d92e7545db" providerId="ADAL" clId="{2B4E6098-5793-42AC-AF94-071D8FAAD9D8}" dt="2022-09-10T19:52:05.527" v="1123" actId="2711"/>
          <ac:spMkLst>
            <pc:docMk/>
            <pc:sldMk cId="4243078805" sldId="261"/>
            <ac:spMk id="12" creationId="{143E4E83-E331-2CF4-61A1-62C99D44942C}"/>
          </ac:spMkLst>
        </pc:spChg>
        <pc:spChg chg="add mod">
          <ac:chgData name="Juiz Caio Brucoli Sembongi" userId="03743132-25f6-4b98-9005-16d92e7545db" providerId="ADAL" clId="{2B4E6098-5793-42AC-AF94-071D8FAAD9D8}" dt="2022-09-10T20:01:07.751" v="1441" actId="20577"/>
          <ac:spMkLst>
            <pc:docMk/>
            <pc:sldMk cId="4243078805" sldId="261"/>
            <ac:spMk id="13" creationId="{87352150-F852-E59E-B058-61933B0589BE}"/>
          </ac:spMkLst>
        </pc:spChg>
        <pc:spChg chg="add del mod">
          <ac:chgData name="Juiz Caio Brucoli Sembongi" userId="03743132-25f6-4b98-9005-16d92e7545db" providerId="ADAL" clId="{2B4E6098-5793-42AC-AF94-071D8FAAD9D8}" dt="2022-09-10T19:56:40.062" v="1355" actId="478"/>
          <ac:spMkLst>
            <pc:docMk/>
            <pc:sldMk cId="4243078805" sldId="261"/>
            <ac:spMk id="14" creationId="{72DD834D-06C9-91B9-B9F2-35587C85853B}"/>
          </ac:spMkLst>
        </pc:spChg>
        <pc:spChg chg="add del mod">
          <ac:chgData name="Juiz Caio Brucoli Sembongi" userId="03743132-25f6-4b98-9005-16d92e7545db" providerId="ADAL" clId="{2B4E6098-5793-42AC-AF94-071D8FAAD9D8}" dt="2022-09-10T19:58:29.077" v="1388" actId="478"/>
          <ac:spMkLst>
            <pc:docMk/>
            <pc:sldMk cId="4243078805" sldId="261"/>
            <ac:spMk id="15" creationId="{1A923C41-5338-BA6A-54C6-ABB53E238C43}"/>
          </ac:spMkLst>
        </pc:spChg>
        <pc:spChg chg="add mod">
          <ac:chgData name="Juiz Caio Brucoli Sembongi" userId="03743132-25f6-4b98-9005-16d92e7545db" providerId="ADAL" clId="{2B4E6098-5793-42AC-AF94-071D8FAAD9D8}" dt="2022-09-10T19:52:05.527" v="1123" actId="2711"/>
          <ac:spMkLst>
            <pc:docMk/>
            <pc:sldMk cId="4243078805" sldId="261"/>
            <ac:spMk id="16" creationId="{D81B83F0-31A9-A65C-25CF-CBCDBFA0322D}"/>
          </ac:spMkLst>
        </pc:spChg>
        <pc:spChg chg="add del mod">
          <ac:chgData name="Juiz Caio Brucoli Sembongi" userId="03743132-25f6-4b98-9005-16d92e7545db" providerId="ADAL" clId="{2B4E6098-5793-42AC-AF94-071D8FAAD9D8}" dt="2022-09-10T20:01:51.880" v="1452"/>
          <ac:spMkLst>
            <pc:docMk/>
            <pc:sldMk cId="4243078805" sldId="261"/>
            <ac:spMk id="17" creationId="{13B5C9EF-D046-DBC1-20AD-19C4A9C96F9C}"/>
          </ac:spMkLst>
        </pc:spChg>
        <pc:spChg chg="add mod">
          <ac:chgData name="Juiz Caio Brucoli Sembongi" userId="03743132-25f6-4b98-9005-16d92e7545db" providerId="ADAL" clId="{2B4E6098-5793-42AC-AF94-071D8FAAD9D8}" dt="2022-09-10T19:52:05.527" v="1123" actId="2711"/>
          <ac:spMkLst>
            <pc:docMk/>
            <pc:sldMk cId="4243078805" sldId="261"/>
            <ac:spMk id="18" creationId="{9FA63901-3C06-7A6F-B13F-735606640BBC}"/>
          </ac:spMkLst>
        </pc:spChg>
        <pc:spChg chg="add mod">
          <ac:chgData name="Juiz Caio Brucoli Sembongi" userId="03743132-25f6-4b98-9005-16d92e7545db" providerId="ADAL" clId="{2B4E6098-5793-42AC-AF94-071D8FAAD9D8}" dt="2022-09-10T19:52:05.527" v="1123" actId="2711"/>
          <ac:spMkLst>
            <pc:docMk/>
            <pc:sldMk cId="4243078805" sldId="261"/>
            <ac:spMk id="19" creationId="{C6FD1859-D9F9-8536-658D-E51A7FAFE8AC}"/>
          </ac:spMkLst>
        </pc:spChg>
        <pc:spChg chg="add mod">
          <ac:chgData name="Juiz Caio Brucoli Sembongi" userId="03743132-25f6-4b98-9005-16d92e7545db" providerId="ADAL" clId="{2B4E6098-5793-42AC-AF94-071D8FAAD9D8}" dt="2022-09-10T19:52:05.527" v="1123" actId="2711"/>
          <ac:spMkLst>
            <pc:docMk/>
            <pc:sldMk cId="4243078805" sldId="261"/>
            <ac:spMk id="20" creationId="{61939714-037F-653F-5070-C52034AD994F}"/>
          </ac:spMkLst>
        </pc:spChg>
        <pc:spChg chg="add mod">
          <ac:chgData name="Juiz Caio Brucoli Sembongi" userId="03743132-25f6-4b98-9005-16d92e7545db" providerId="ADAL" clId="{2B4E6098-5793-42AC-AF94-071D8FAAD9D8}" dt="2022-09-10T19:52:05.527" v="1123" actId="2711"/>
          <ac:spMkLst>
            <pc:docMk/>
            <pc:sldMk cId="4243078805" sldId="261"/>
            <ac:spMk id="21" creationId="{497FA79D-D761-9B8E-CA19-5E2DB6BFF224}"/>
          </ac:spMkLst>
        </pc:spChg>
        <pc:spChg chg="add mod">
          <ac:chgData name="Juiz Caio Brucoli Sembongi" userId="03743132-25f6-4b98-9005-16d92e7545db" providerId="ADAL" clId="{2B4E6098-5793-42AC-AF94-071D8FAAD9D8}" dt="2022-09-10T19:52:05.527" v="1123" actId="2711"/>
          <ac:spMkLst>
            <pc:docMk/>
            <pc:sldMk cId="4243078805" sldId="261"/>
            <ac:spMk id="22" creationId="{98C9F916-8B4F-B3F7-77FA-B6D07C09A0DD}"/>
          </ac:spMkLst>
        </pc:spChg>
        <pc:spChg chg="add mod">
          <ac:chgData name="Juiz Caio Brucoli Sembongi" userId="03743132-25f6-4b98-9005-16d92e7545db" providerId="ADAL" clId="{2B4E6098-5793-42AC-AF94-071D8FAAD9D8}" dt="2022-09-10T19:52:05.527" v="1123" actId="2711"/>
          <ac:spMkLst>
            <pc:docMk/>
            <pc:sldMk cId="4243078805" sldId="261"/>
            <ac:spMk id="23" creationId="{8B8827CD-5FBF-EF2A-A312-E10D4C17A0B6}"/>
          </ac:spMkLst>
        </pc:spChg>
        <pc:spChg chg="add mod">
          <ac:chgData name="Juiz Caio Brucoli Sembongi" userId="03743132-25f6-4b98-9005-16d92e7545db" providerId="ADAL" clId="{2B4E6098-5793-42AC-AF94-071D8FAAD9D8}" dt="2022-09-10T19:52:05.527" v="1123" actId="2711"/>
          <ac:spMkLst>
            <pc:docMk/>
            <pc:sldMk cId="4243078805" sldId="261"/>
            <ac:spMk id="24" creationId="{FA11C0C7-9E05-51A9-8A1E-3EA07C8A16AF}"/>
          </ac:spMkLst>
        </pc:spChg>
        <pc:spChg chg="add mod">
          <ac:chgData name="Juiz Caio Brucoli Sembongi" userId="03743132-25f6-4b98-9005-16d92e7545db" providerId="ADAL" clId="{2B4E6098-5793-42AC-AF94-071D8FAAD9D8}" dt="2022-09-10T19:52:05.527" v="1123" actId="2711"/>
          <ac:spMkLst>
            <pc:docMk/>
            <pc:sldMk cId="4243078805" sldId="261"/>
            <ac:spMk id="25" creationId="{2A8FF743-FA7D-3125-CCC3-2E3E568B3769}"/>
          </ac:spMkLst>
        </pc:spChg>
        <pc:spChg chg="add mod">
          <ac:chgData name="Juiz Caio Brucoli Sembongi" userId="03743132-25f6-4b98-9005-16d92e7545db" providerId="ADAL" clId="{2B4E6098-5793-42AC-AF94-071D8FAAD9D8}" dt="2022-09-10T19:52:05.527" v="1123" actId="2711"/>
          <ac:spMkLst>
            <pc:docMk/>
            <pc:sldMk cId="4243078805" sldId="261"/>
            <ac:spMk id="26" creationId="{E4A73E37-4159-64E4-C3D7-C64C889D803F}"/>
          </ac:spMkLst>
        </pc:spChg>
        <pc:spChg chg="add mod">
          <ac:chgData name="Juiz Caio Brucoli Sembongi" userId="03743132-25f6-4b98-9005-16d92e7545db" providerId="ADAL" clId="{2B4E6098-5793-42AC-AF94-071D8FAAD9D8}" dt="2022-09-10T19:52:05.527" v="1123" actId="2711"/>
          <ac:spMkLst>
            <pc:docMk/>
            <pc:sldMk cId="4243078805" sldId="261"/>
            <ac:spMk id="27" creationId="{8BA2B23D-03FC-0A58-4201-E6B5F38A08A4}"/>
          </ac:spMkLst>
        </pc:spChg>
        <pc:spChg chg="add mod">
          <ac:chgData name="Juiz Caio Brucoli Sembongi" userId="03743132-25f6-4b98-9005-16d92e7545db" providerId="ADAL" clId="{2B4E6098-5793-42AC-AF94-071D8FAAD9D8}" dt="2022-09-10T19:52:05.527" v="1123" actId="2711"/>
          <ac:spMkLst>
            <pc:docMk/>
            <pc:sldMk cId="4243078805" sldId="261"/>
            <ac:spMk id="28" creationId="{A92E067C-0150-15D2-308B-78FB8AD43301}"/>
          </ac:spMkLst>
        </pc:spChg>
        <pc:spChg chg="add mod">
          <ac:chgData name="Juiz Caio Brucoli Sembongi" userId="03743132-25f6-4b98-9005-16d92e7545db" providerId="ADAL" clId="{2B4E6098-5793-42AC-AF94-071D8FAAD9D8}" dt="2022-09-10T19:52:05.527" v="1123" actId="2711"/>
          <ac:spMkLst>
            <pc:docMk/>
            <pc:sldMk cId="4243078805" sldId="261"/>
            <ac:spMk id="29" creationId="{85730A46-0473-6326-F3C5-B34C39C69AAB}"/>
          </ac:spMkLst>
        </pc:spChg>
        <pc:spChg chg="add mod">
          <ac:chgData name="Juiz Caio Brucoli Sembongi" userId="03743132-25f6-4b98-9005-16d92e7545db" providerId="ADAL" clId="{2B4E6098-5793-42AC-AF94-071D8FAAD9D8}" dt="2022-09-10T19:52:05.527" v="1123" actId="2711"/>
          <ac:spMkLst>
            <pc:docMk/>
            <pc:sldMk cId="4243078805" sldId="261"/>
            <ac:spMk id="30" creationId="{BF8FB312-0217-4A96-4830-B85DD01FA742}"/>
          </ac:spMkLst>
        </pc:spChg>
        <pc:spChg chg="add mod">
          <ac:chgData name="Juiz Caio Brucoli Sembongi" userId="03743132-25f6-4b98-9005-16d92e7545db" providerId="ADAL" clId="{2B4E6098-5793-42AC-AF94-071D8FAAD9D8}" dt="2022-09-10T19:52:05.527" v="1123" actId="2711"/>
          <ac:spMkLst>
            <pc:docMk/>
            <pc:sldMk cId="4243078805" sldId="261"/>
            <ac:spMk id="31" creationId="{E203CBDB-C18C-3935-B5B4-9EEA20B5C0AA}"/>
          </ac:spMkLst>
        </pc:spChg>
        <pc:spChg chg="add mod">
          <ac:chgData name="Juiz Caio Brucoli Sembongi" userId="03743132-25f6-4b98-9005-16d92e7545db" providerId="ADAL" clId="{2B4E6098-5793-42AC-AF94-071D8FAAD9D8}" dt="2022-09-10T19:52:05.527" v="1123" actId="2711"/>
          <ac:spMkLst>
            <pc:docMk/>
            <pc:sldMk cId="4243078805" sldId="261"/>
            <ac:spMk id="32" creationId="{E23FC131-2EBE-D3F6-7548-263BA4D3280A}"/>
          </ac:spMkLst>
        </pc:spChg>
        <pc:spChg chg="add mod">
          <ac:chgData name="Juiz Caio Brucoli Sembongi" userId="03743132-25f6-4b98-9005-16d92e7545db" providerId="ADAL" clId="{2B4E6098-5793-42AC-AF94-071D8FAAD9D8}" dt="2022-09-10T19:52:05.527" v="1123" actId="2711"/>
          <ac:spMkLst>
            <pc:docMk/>
            <pc:sldMk cId="4243078805" sldId="261"/>
            <ac:spMk id="33" creationId="{3D9ED891-7BE7-ACE9-0A90-A54652EF6291}"/>
          </ac:spMkLst>
        </pc:spChg>
        <pc:spChg chg="add mod">
          <ac:chgData name="Juiz Caio Brucoli Sembongi" userId="03743132-25f6-4b98-9005-16d92e7545db" providerId="ADAL" clId="{2B4E6098-5793-42AC-AF94-071D8FAAD9D8}" dt="2022-09-10T19:52:05.527" v="1123" actId="2711"/>
          <ac:spMkLst>
            <pc:docMk/>
            <pc:sldMk cId="4243078805" sldId="261"/>
            <ac:spMk id="34" creationId="{FC64428F-1DA8-703A-21C2-AD60C354F57E}"/>
          </ac:spMkLst>
        </pc:spChg>
        <pc:spChg chg="add mod">
          <ac:chgData name="Juiz Caio Brucoli Sembongi" userId="03743132-25f6-4b98-9005-16d92e7545db" providerId="ADAL" clId="{2B4E6098-5793-42AC-AF94-071D8FAAD9D8}" dt="2022-09-10T19:52:05.527" v="1123" actId="2711"/>
          <ac:spMkLst>
            <pc:docMk/>
            <pc:sldMk cId="4243078805" sldId="261"/>
            <ac:spMk id="35" creationId="{1E1F5DBF-3802-AA16-3196-0902FD08D5CF}"/>
          </ac:spMkLst>
        </pc:spChg>
        <pc:spChg chg="add mod">
          <ac:chgData name="Juiz Caio Brucoli Sembongi" userId="03743132-25f6-4b98-9005-16d92e7545db" providerId="ADAL" clId="{2B4E6098-5793-42AC-AF94-071D8FAAD9D8}" dt="2022-09-10T19:52:05.527" v="1123" actId="2711"/>
          <ac:spMkLst>
            <pc:docMk/>
            <pc:sldMk cId="4243078805" sldId="261"/>
            <ac:spMk id="36" creationId="{F2C05C2A-F66F-B2A3-E0A7-6F3119AF732A}"/>
          </ac:spMkLst>
        </pc:spChg>
        <pc:spChg chg="add mod">
          <ac:chgData name="Juiz Caio Brucoli Sembongi" userId="03743132-25f6-4b98-9005-16d92e7545db" providerId="ADAL" clId="{2B4E6098-5793-42AC-AF94-071D8FAAD9D8}" dt="2022-09-10T19:52:05.527" v="1123" actId="2711"/>
          <ac:spMkLst>
            <pc:docMk/>
            <pc:sldMk cId="4243078805" sldId="261"/>
            <ac:spMk id="37" creationId="{68193DBA-EE06-A13A-DB16-0B5E19325399}"/>
          </ac:spMkLst>
        </pc:spChg>
        <pc:spChg chg="add mod">
          <ac:chgData name="Juiz Caio Brucoli Sembongi" userId="03743132-25f6-4b98-9005-16d92e7545db" providerId="ADAL" clId="{2B4E6098-5793-42AC-AF94-071D8FAAD9D8}" dt="2022-09-10T19:52:05.527" v="1123" actId="2711"/>
          <ac:spMkLst>
            <pc:docMk/>
            <pc:sldMk cId="4243078805" sldId="261"/>
            <ac:spMk id="38" creationId="{3A7340D3-C6DE-4C8F-2582-AA47D790CCB8}"/>
          </ac:spMkLst>
        </pc:spChg>
        <pc:spChg chg="add mod">
          <ac:chgData name="Juiz Caio Brucoli Sembongi" userId="03743132-25f6-4b98-9005-16d92e7545db" providerId="ADAL" clId="{2B4E6098-5793-42AC-AF94-071D8FAAD9D8}" dt="2022-09-10T19:53:49.264" v="1242"/>
          <ac:spMkLst>
            <pc:docMk/>
            <pc:sldMk cId="4243078805" sldId="261"/>
            <ac:spMk id="39" creationId="{078BA5A6-DF2B-B383-1CD1-ED04E4AE46F6}"/>
          </ac:spMkLst>
        </pc:spChg>
        <pc:spChg chg="add mod">
          <ac:chgData name="Juiz Caio Brucoli Sembongi" userId="03743132-25f6-4b98-9005-16d92e7545db" providerId="ADAL" clId="{2B4E6098-5793-42AC-AF94-071D8FAAD9D8}" dt="2022-09-10T19:54:19.265" v="1271" actId="20577"/>
          <ac:spMkLst>
            <pc:docMk/>
            <pc:sldMk cId="4243078805" sldId="261"/>
            <ac:spMk id="40" creationId="{27BA6345-A264-10ED-8154-00C1FF238105}"/>
          </ac:spMkLst>
        </pc:spChg>
        <pc:spChg chg="add mod">
          <ac:chgData name="Juiz Caio Brucoli Sembongi" userId="03743132-25f6-4b98-9005-16d92e7545db" providerId="ADAL" clId="{2B4E6098-5793-42AC-AF94-071D8FAAD9D8}" dt="2022-09-10T19:57:20.556" v="1387" actId="20577"/>
          <ac:spMkLst>
            <pc:docMk/>
            <pc:sldMk cId="4243078805" sldId="261"/>
            <ac:spMk id="41" creationId="{3C316F16-FE29-136D-7131-D995D89C38B0}"/>
          </ac:spMkLst>
        </pc:spChg>
        <pc:spChg chg="add mod">
          <ac:chgData name="Juiz Caio Brucoli Sembongi" userId="03743132-25f6-4b98-9005-16d92e7545db" providerId="ADAL" clId="{2B4E6098-5793-42AC-AF94-071D8FAAD9D8}" dt="2022-09-10T20:00:39.157" v="1439" actId="20577"/>
          <ac:spMkLst>
            <pc:docMk/>
            <pc:sldMk cId="4243078805" sldId="261"/>
            <ac:spMk id="42" creationId="{64220182-2B77-97A0-9452-C142B690BD84}"/>
          </ac:spMkLst>
        </pc:spChg>
        <pc:picChg chg="del">
          <ac:chgData name="Juiz Caio Brucoli Sembongi" userId="03743132-25f6-4b98-9005-16d92e7545db" providerId="ADAL" clId="{2B4E6098-5793-42AC-AF94-071D8FAAD9D8}" dt="2022-09-10T19:44:00.759" v="1002" actId="478"/>
          <ac:picMkLst>
            <pc:docMk/>
            <pc:sldMk cId="4243078805" sldId="261"/>
            <ac:picMk id="3" creationId="{00000000-0000-0000-0000-000000000000}"/>
          </ac:picMkLst>
        </pc:picChg>
        <pc:picChg chg="del">
          <ac:chgData name="Juiz Caio Brucoli Sembongi" userId="03743132-25f6-4b98-9005-16d92e7545db" providerId="ADAL" clId="{2B4E6098-5793-42AC-AF94-071D8FAAD9D8}" dt="2022-09-10T19:43:52.676" v="1000" actId="478"/>
          <ac:picMkLst>
            <pc:docMk/>
            <pc:sldMk cId="4243078805" sldId="261"/>
            <ac:picMk id="9" creationId="{00000000-0000-0000-0000-000000000000}"/>
          </ac:picMkLst>
        </pc:picChg>
        <pc:picChg chg="add mod">
          <ac:chgData name="Juiz Caio Brucoli Sembongi" userId="03743132-25f6-4b98-9005-16d92e7545db" providerId="ADAL" clId="{2B4E6098-5793-42AC-AF94-071D8FAAD9D8}" dt="2022-09-10T20:00:13.835" v="1408"/>
          <ac:picMkLst>
            <pc:docMk/>
            <pc:sldMk cId="4243078805" sldId="261"/>
            <ac:picMk id="43" creationId="{FC858D69-BD1C-2171-326B-981A9169F308}"/>
          </ac:picMkLst>
        </pc:picChg>
      </pc:sldChg>
      <pc:sldChg chg="modSp mod ord">
        <pc:chgData name="Juiz Caio Brucoli Sembongi" userId="03743132-25f6-4b98-9005-16d92e7545db" providerId="ADAL" clId="{2B4E6098-5793-42AC-AF94-071D8FAAD9D8}" dt="2022-09-10T22:19:51.934" v="3973" actId="20577"/>
        <pc:sldMkLst>
          <pc:docMk/>
          <pc:sldMk cId="2562543902" sldId="1824"/>
        </pc:sldMkLst>
        <pc:spChg chg="mod">
          <ac:chgData name="Juiz Caio Brucoli Sembongi" userId="03743132-25f6-4b98-9005-16d92e7545db" providerId="ADAL" clId="{2B4E6098-5793-42AC-AF94-071D8FAAD9D8}" dt="2022-09-10T20:09:51.747" v="1571" actId="20577"/>
          <ac:spMkLst>
            <pc:docMk/>
            <pc:sldMk cId="2562543902" sldId="1824"/>
            <ac:spMk id="5" creationId="{00000000-0000-0000-0000-000000000000}"/>
          </ac:spMkLst>
        </pc:spChg>
        <pc:spChg chg="mod">
          <ac:chgData name="Juiz Caio Brucoli Sembongi" userId="03743132-25f6-4b98-9005-16d92e7545db" providerId="ADAL" clId="{2B4E6098-5793-42AC-AF94-071D8FAAD9D8}" dt="2022-09-10T22:19:51.934" v="3973" actId="20577"/>
          <ac:spMkLst>
            <pc:docMk/>
            <pc:sldMk cId="2562543902" sldId="1824"/>
            <ac:spMk id="59395" creationId="{00000000-0000-0000-0000-000000000000}"/>
          </ac:spMkLst>
        </pc:spChg>
        <pc:picChg chg="mod">
          <ac:chgData name="Juiz Caio Brucoli Sembongi" userId="03743132-25f6-4b98-9005-16d92e7545db" providerId="ADAL" clId="{2B4E6098-5793-42AC-AF94-071D8FAAD9D8}" dt="2022-09-10T19:44:46.543" v="1004" actId="14100"/>
          <ac:picMkLst>
            <pc:docMk/>
            <pc:sldMk cId="2562543902" sldId="1824"/>
            <ac:picMk id="2" creationId="{00000000-0000-0000-0000-000000000000}"/>
          </ac:picMkLst>
        </pc:picChg>
      </pc:sldChg>
      <pc:sldChg chg="addSp delSp modSp add mod ord">
        <pc:chgData name="Juiz Caio Brucoli Sembongi" userId="03743132-25f6-4b98-9005-16d92e7545db" providerId="ADAL" clId="{2B4E6098-5793-42AC-AF94-071D8FAAD9D8}" dt="2022-09-11T18:11:33.286" v="5035" actId="20577"/>
        <pc:sldMkLst>
          <pc:docMk/>
          <pc:sldMk cId="2627934438" sldId="1825"/>
        </pc:sldMkLst>
        <pc:spChg chg="del">
          <ac:chgData name="Juiz Caio Brucoli Sembongi" userId="03743132-25f6-4b98-9005-16d92e7545db" providerId="ADAL" clId="{2B4E6098-5793-42AC-AF94-071D8FAAD9D8}" dt="2022-09-10T20:04:11.229" v="1492" actId="478"/>
          <ac:spMkLst>
            <pc:docMk/>
            <pc:sldMk cId="2627934438" sldId="1825"/>
            <ac:spMk id="2" creationId="{A1808343-CA0B-9B7D-66CD-B12F2F3DA710}"/>
          </ac:spMkLst>
        </pc:spChg>
        <pc:spChg chg="del">
          <ac:chgData name="Juiz Caio Brucoli Sembongi" userId="03743132-25f6-4b98-9005-16d92e7545db" providerId="ADAL" clId="{2B4E6098-5793-42AC-AF94-071D8FAAD9D8}" dt="2022-09-10T20:04:11.229" v="1492" actId="478"/>
          <ac:spMkLst>
            <pc:docMk/>
            <pc:sldMk cId="2627934438" sldId="1825"/>
            <ac:spMk id="5" creationId="{65C69759-720D-7369-2E6E-359415F1D0C7}"/>
          </ac:spMkLst>
        </pc:spChg>
        <pc:spChg chg="del">
          <ac:chgData name="Juiz Caio Brucoli Sembongi" userId="03743132-25f6-4b98-9005-16d92e7545db" providerId="ADAL" clId="{2B4E6098-5793-42AC-AF94-071D8FAAD9D8}" dt="2022-09-10T20:04:11.229" v="1492" actId="478"/>
          <ac:spMkLst>
            <pc:docMk/>
            <pc:sldMk cId="2627934438" sldId="1825"/>
            <ac:spMk id="7" creationId="{25A8A80B-FCE7-005F-58F6-74145033A5A6}"/>
          </ac:spMkLst>
        </pc:spChg>
        <pc:spChg chg="del">
          <ac:chgData name="Juiz Caio Brucoli Sembongi" userId="03743132-25f6-4b98-9005-16d92e7545db" providerId="ADAL" clId="{2B4E6098-5793-42AC-AF94-071D8FAAD9D8}" dt="2022-09-10T20:04:11.229" v="1492" actId="478"/>
          <ac:spMkLst>
            <pc:docMk/>
            <pc:sldMk cId="2627934438" sldId="1825"/>
            <ac:spMk id="8" creationId="{A1CD2D87-FA25-3730-D91F-8260AFE81EA8}"/>
          </ac:spMkLst>
        </pc:spChg>
        <pc:spChg chg="del mod">
          <ac:chgData name="Juiz Caio Brucoli Sembongi" userId="03743132-25f6-4b98-9005-16d92e7545db" providerId="ADAL" clId="{2B4E6098-5793-42AC-AF94-071D8FAAD9D8}" dt="2022-09-10T20:08:11.920" v="1557" actId="478"/>
          <ac:spMkLst>
            <pc:docMk/>
            <pc:sldMk cId="2627934438" sldId="1825"/>
            <ac:spMk id="10" creationId="{C6FE7426-4C2C-260E-C550-F1106671D15B}"/>
          </ac:spMkLst>
        </pc:spChg>
        <pc:spChg chg="del mod">
          <ac:chgData name="Juiz Caio Brucoli Sembongi" userId="03743132-25f6-4b98-9005-16d92e7545db" providerId="ADAL" clId="{2B4E6098-5793-42AC-AF94-071D8FAAD9D8}" dt="2022-09-10T20:08:35.987" v="1563" actId="478"/>
          <ac:spMkLst>
            <pc:docMk/>
            <pc:sldMk cId="2627934438" sldId="1825"/>
            <ac:spMk id="11" creationId="{97B61A19-68DC-EED0-8C24-A72D1A9EDCEF}"/>
          </ac:spMkLst>
        </pc:spChg>
        <pc:spChg chg="del mod">
          <ac:chgData name="Juiz Caio Brucoli Sembongi" userId="03743132-25f6-4b98-9005-16d92e7545db" providerId="ADAL" clId="{2B4E6098-5793-42AC-AF94-071D8FAAD9D8}" dt="2022-09-10T20:08:33.564" v="1561" actId="478"/>
          <ac:spMkLst>
            <pc:docMk/>
            <pc:sldMk cId="2627934438" sldId="1825"/>
            <ac:spMk id="12" creationId="{143E4E83-E331-2CF4-61A1-62C99D44942C}"/>
          </ac:spMkLst>
        </pc:spChg>
        <pc:spChg chg="del mod">
          <ac:chgData name="Juiz Caio Brucoli Sembongi" userId="03743132-25f6-4b98-9005-16d92e7545db" providerId="ADAL" clId="{2B4E6098-5793-42AC-AF94-071D8FAAD9D8}" dt="2022-09-10T20:08:11.920" v="1557" actId="478"/>
          <ac:spMkLst>
            <pc:docMk/>
            <pc:sldMk cId="2627934438" sldId="1825"/>
            <ac:spMk id="13" creationId="{87352150-F852-E59E-B058-61933B0589BE}"/>
          </ac:spMkLst>
        </pc:spChg>
        <pc:spChg chg="del">
          <ac:chgData name="Juiz Caio Brucoli Sembongi" userId="03743132-25f6-4b98-9005-16d92e7545db" providerId="ADAL" clId="{2B4E6098-5793-42AC-AF94-071D8FAAD9D8}" dt="2022-09-10T20:01:58.859" v="1454" actId="478"/>
          <ac:spMkLst>
            <pc:docMk/>
            <pc:sldMk cId="2627934438" sldId="1825"/>
            <ac:spMk id="16" creationId="{D81B83F0-31A9-A65C-25CF-CBCDBFA0322D}"/>
          </ac:spMkLst>
        </pc:spChg>
        <pc:spChg chg="del">
          <ac:chgData name="Juiz Caio Brucoli Sembongi" userId="03743132-25f6-4b98-9005-16d92e7545db" providerId="ADAL" clId="{2B4E6098-5793-42AC-AF94-071D8FAAD9D8}" dt="2022-09-10T20:02:00.709" v="1455" actId="478"/>
          <ac:spMkLst>
            <pc:docMk/>
            <pc:sldMk cId="2627934438" sldId="1825"/>
            <ac:spMk id="18" creationId="{9FA63901-3C06-7A6F-B13F-735606640BBC}"/>
          </ac:spMkLst>
        </pc:spChg>
        <pc:spChg chg="del">
          <ac:chgData name="Juiz Caio Brucoli Sembongi" userId="03743132-25f6-4b98-9005-16d92e7545db" providerId="ADAL" clId="{2B4E6098-5793-42AC-AF94-071D8FAAD9D8}" dt="2022-09-10T20:02:02.984" v="1456" actId="478"/>
          <ac:spMkLst>
            <pc:docMk/>
            <pc:sldMk cId="2627934438" sldId="1825"/>
            <ac:spMk id="19" creationId="{C6FD1859-D9F9-8536-658D-E51A7FAFE8AC}"/>
          </ac:spMkLst>
        </pc:spChg>
        <pc:spChg chg="del">
          <ac:chgData name="Juiz Caio Brucoli Sembongi" userId="03743132-25f6-4b98-9005-16d92e7545db" providerId="ADAL" clId="{2B4E6098-5793-42AC-AF94-071D8FAAD9D8}" dt="2022-09-10T20:02:05.975" v="1458" actId="478"/>
          <ac:spMkLst>
            <pc:docMk/>
            <pc:sldMk cId="2627934438" sldId="1825"/>
            <ac:spMk id="20" creationId="{61939714-037F-653F-5070-C52034AD994F}"/>
          </ac:spMkLst>
        </pc:spChg>
        <pc:spChg chg="del">
          <ac:chgData name="Juiz Caio Brucoli Sembongi" userId="03743132-25f6-4b98-9005-16d92e7545db" providerId="ADAL" clId="{2B4E6098-5793-42AC-AF94-071D8FAAD9D8}" dt="2022-09-10T20:02:04.743" v="1457" actId="478"/>
          <ac:spMkLst>
            <pc:docMk/>
            <pc:sldMk cId="2627934438" sldId="1825"/>
            <ac:spMk id="21" creationId="{497FA79D-D761-9B8E-CA19-5E2DB6BFF224}"/>
          </ac:spMkLst>
        </pc:spChg>
        <pc:spChg chg="del">
          <ac:chgData name="Juiz Caio Brucoli Sembongi" userId="03743132-25f6-4b98-9005-16d92e7545db" providerId="ADAL" clId="{2B4E6098-5793-42AC-AF94-071D8FAAD9D8}" dt="2022-09-10T20:02:07.456" v="1459" actId="478"/>
          <ac:spMkLst>
            <pc:docMk/>
            <pc:sldMk cId="2627934438" sldId="1825"/>
            <ac:spMk id="22" creationId="{98C9F916-8B4F-B3F7-77FA-B6D07C09A0DD}"/>
          </ac:spMkLst>
        </pc:spChg>
        <pc:spChg chg="del">
          <ac:chgData name="Juiz Caio Brucoli Sembongi" userId="03743132-25f6-4b98-9005-16d92e7545db" providerId="ADAL" clId="{2B4E6098-5793-42AC-AF94-071D8FAAD9D8}" dt="2022-09-10T20:02:10.416" v="1460" actId="478"/>
          <ac:spMkLst>
            <pc:docMk/>
            <pc:sldMk cId="2627934438" sldId="1825"/>
            <ac:spMk id="23" creationId="{8B8827CD-5FBF-EF2A-A312-E10D4C17A0B6}"/>
          </ac:spMkLst>
        </pc:spChg>
        <pc:spChg chg="del">
          <ac:chgData name="Juiz Caio Brucoli Sembongi" userId="03743132-25f6-4b98-9005-16d92e7545db" providerId="ADAL" clId="{2B4E6098-5793-42AC-AF94-071D8FAAD9D8}" dt="2022-09-10T20:02:19.120" v="1466" actId="478"/>
          <ac:spMkLst>
            <pc:docMk/>
            <pc:sldMk cId="2627934438" sldId="1825"/>
            <ac:spMk id="24" creationId="{FA11C0C7-9E05-51A9-8A1E-3EA07C8A16AF}"/>
          </ac:spMkLst>
        </pc:spChg>
        <pc:spChg chg="del">
          <ac:chgData name="Juiz Caio Brucoli Sembongi" userId="03743132-25f6-4b98-9005-16d92e7545db" providerId="ADAL" clId="{2B4E6098-5793-42AC-AF94-071D8FAAD9D8}" dt="2022-09-10T20:02:18.296" v="1465" actId="478"/>
          <ac:spMkLst>
            <pc:docMk/>
            <pc:sldMk cId="2627934438" sldId="1825"/>
            <ac:spMk id="25" creationId="{2A8FF743-FA7D-3125-CCC3-2E3E568B3769}"/>
          </ac:spMkLst>
        </pc:spChg>
        <pc:spChg chg="del">
          <ac:chgData name="Juiz Caio Brucoli Sembongi" userId="03743132-25f6-4b98-9005-16d92e7545db" providerId="ADAL" clId="{2B4E6098-5793-42AC-AF94-071D8FAAD9D8}" dt="2022-09-10T20:02:21.898" v="1468" actId="478"/>
          <ac:spMkLst>
            <pc:docMk/>
            <pc:sldMk cId="2627934438" sldId="1825"/>
            <ac:spMk id="26" creationId="{E4A73E37-4159-64E4-C3D7-C64C889D803F}"/>
          </ac:spMkLst>
        </pc:spChg>
        <pc:spChg chg="del mod">
          <ac:chgData name="Juiz Caio Brucoli Sembongi" userId="03743132-25f6-4b98-9005-16d92e7545db" providerId="ADAL" clId="{2B4E6098-5793-42AC-AF94-071D8FAAD9D8}" dt="2022-09-10T20:02:24.407" v="1469" actId="478"/>
          <ac:spMkLst>
            <pc:docMk/>
            <pc:sldMk cId="2627934438" sldId="1825"/>
            <ac:spMk id="27" creationId="{8BA2B23D-03FC-0A58-4201-E6B5F38A08A4}"/>
          </ac:spMkLst>
        </pc:spChg>
        <pc:spChg chg="del">
          <ac:chgData name="Juiz Caio Brucoli Sembongi" userId="03743132-25f6-4b98-9005-16d92e7545db" providerId="ADAL" clId="{2B4E6098-5793-42AC-AF94-071D8FAAD9D8}" dt="2022-09-10T20:02:16.040" v="1464" actId="478"/>
          <ac:spMkLst>
            <pc:docMk/>
            <pc:sldMk cId="2627934438" sldId="1825"/>
            <ac:spMk id="28" creationId="{A92E067C-0150-15D2-308B-78FB8AD43301}"/>
          </ac:spMkLst>
        </pc:spChg>
        <pc:spChg chg="del">
          <ac:chgData name="Juiz Caio Brucoli Sembongi" userId="03743132-25f6-4b98-9005-16d92e7545db" providerId="ADAL" clId="{2B4E6098-5793-42AC-AF94-071D8FAAD9D8}" dt="2022-09-10T20:02:15.176" v="1463" actId="478"/>
          <ac:spMkLst>
            <pc:docMk/>
            <pc:sldMk cId="2627934438" sldId="1825"/>
            <ac:spMk id="29" creationId="{85730A46-0473-6326-F3C5-B34C39C69AAB}"/>
          </ac:spMkLst>
        </pc:spChg>
        <pc:spChg chg="del">
          <ac:chgData name="Juiz Caio Brucoli Sembongi" userId="03743132-25f6-4b98-9005-16d92e7545db" providerId="ADAL" clId="{2B4E6098-5793-42AC-AF94-071D8FAAD9D8}" dt="2022-09-10T20:02:30.313" v="1472" actId="478"/>
          <ac:spMkLst>
            <pc:docMk/>
            <pc:sldMk cId="2627934438" sldId="1825"/>
            <ac:spMk id="30" creationId="{BF8FB312-0217-4A96-4830-B85DD01FA742}"/>
          </ac:spMkLst>
        </pc:spChg>
        <pc:spChg chg="del">
          <ac:chgData name="Juiz Caio Brucoli Sembongi" userId="03743132-25f6-4b98-9005-16d92e7545db" providerId="ADAL" clId="{2B4E6098-5793-42AC-AF94-071D8FAAD9D8}" dt="2022-09-10T20:02:32.441" v="1473" actId="478"/>
          <ac:spMkLst>
            <pc:docMk/>
            <pc:sldMk cId="2627934438" sldId="1825"/>
            <ac:spMk id="31" creationId="{E203CBDB-C18C-3935-B5B4-9EEA20B5C0AA}"/>
          </ac:spMkLst>
        </pc:spChg>
        <pc:spChg chg="del">
          <ac:chgData name="Juiz Caio Brucoli Sembongi" userId="03743132-25f6-4b98-9005-16d92e7545db" providerId="ADAL" clId="{2B4E6098-5793-42AC-AF94-071D8FAAD9D8}" dt="2022-09-10T20:02:35.612" v="1475" actId="478"/>
          <ac:spMkLst>
            <pc:docMk/>
            <pc:sldMk cId="2627934438" sldId="1825"/>
            <ac:spMk id="32" creationId="{E23FC131-2EBE-D3F6-7548-263BA4D3280A}"/>
          </ac:spMkLst>
        </pc:spChg>
        <pc:spChg chg="del">
          <ac:chgData name="Juiz Caio Brucoli Sembongi" userId="03743132-25f6-4b98-9005-16d92e7545db" providerId="ADAL" clId="{2B4E6098-5793-42AC-AF94-071D8FAAD9D8}" dt="2022-09-10T20:02:28.913" v="1471" actId="478"/>
          <ac:spMkLst>
            <pc:docMk/>
            <pc:sldMk cId="2627934438" sldId="1825"/>
            <ac:spMk id="33" creationId="{3D9ED891-7BE7-ACE9-0A90-A54652EF6291}"/>
          </ac:spMkLst>
        </pc:spChg>
        <pc:spChg chg="del">
          <ac:chgData name="Juiz Caio Brucoli Sembongi" userId="03743132-25f6-4b98-9005-16d92e7545db" providerId="ADAL" clId="{2B4E6098-5793-42AC-AF94-071D8FAAD9D8}" dt="2022-09-10T20:02:27.777" v="1470" actId="478"/>
          <ac:spMkLst>
            <pc:docMk/>
            <pc:sldMk cId="2627934438" sldId="1825"/>
            <ac:spMk id="34" creationId="{FC64428F-1DA8-703A-21C2-AD60C354F57E}"/>
          </ac:spMkLst>
        </pc:spChg>
        <pc:spChg chg="del">
          <ac:chgData name="Juiz Caio Brucoli Sembongi" userId="03743132-25f6-4b98-9005-16d92e7545db" providerId="ADAL" clId="{2B4E6098-5793-42AC-AF94-071D8FAAD9D8}" dt="2022-09-10T20:02:34.576" v="1474" actId="478"/>
          <ac:spMkLst>
            <pc:docMk/>
            <pc:sldMk cId="2627934438" sldId="1825"/>
            <ac:spMk id="35" creationId="{1E1F5DBF-3802-AA16-3196-0902FD08D5CF}"/>
          </ac:spMkLst>
        </pc:spChg>
        <pc:spChg chg="del">
          <ac:chgData name="Juiz Caio Brucoli Sembongi" userId="03743132-25f6-4b98-9005-16d92e7545db" providerId="ADAL" clId="{2B4E6098-5793-42AC-AF94-071D8FAAD9D8}" dt="2022-09-10T20:02:11.752" v="1461" actId="478"/>
          <ac:spMkLst>
            <pc:docMk/>
            <pc:sldMk cId="2627934438" sldId="1825"/>
            <ac:spMk id="37" creationId="{68193DBA-EE06-A13A-DB16-0B5E19325399}"/>
          </ac:spMkLst>
        </pc:spChg>
        <pc:spChg chg="del">
          <ac:chgData name="Juiz Caio Brucoli Sembongi" userId="03743132-25f6-4b98-9005-16d92e7545db" providerId="ADAL" clId="{2B4E6098-5793-42AC-AF94-071D8FAAD9D8}" dt="2022-09-10T20:02:13.544" v="1462" actId="478"/>
          <ac:spMkLst>
            <pc:docMk/>
            <pc:sldMk cId="2627934438" sldId="1825"/>
            <ac:spMk id="38" creationId="{3A7340D3-C6DE-4C8F-2582-AA47D790CCB8}"/>
          </ac:spMkLst>
        </pc:spChg>
        <pc:spChg chg="mod">
          <ac:chgData name="Juiz Caio Brucoli Sembongi" userId="03743132-25f6-4b98-9005-16d92e7545db" providerId="ADAL" clId="{2B4E6098-5793-42AC-AF94-071D8FAAD9D8}" dt="2022-09-10T20:04:00.245" v="1491" actId="20577"/>
          <ac:spMkLst>
            <pc:docMk/>
            <pc:sldMk cId="2627934438" sldId="1825"/>
            <ac:spMk id="40" creationId="{27BA6345-A264-10ED-8154-00C1FF238105}"/>
          </ac:spMkLst>
        </pc:spChg>
        <pc:spChg chg="del mod">
          <ac:chgData name="Juiz Caio Brucoli Sembongi" userId="03743132-25f6-4b98-9005-16d92e7545db" providerId="ADAL" clId="{2B4E6098-5793-42AC-AF94-071D8FAAD9D8}" dt="2022-09-10T20:08:40.165" v="1565" actId="478"/>
          <ac:spMkLst>
            <pc:docMk/>
            <pc:sldMk cId="2627934438" sldId="1825"/>
            <ac:spMk id="41" creationId="{3C316F16-FE29-136D-7131-D995D89C38B0}"/>
          </ac:spMkLst>
        </pc:spChg>
        <pc:spChg chg="del mod">
          <ac:chgData name="Juiz Caio Brucoli Sembongi" userId="03743132-25f6-4b98-9005-16d92e7545db" providerId="ADAL" clId="{2B4E6098-5793-42AC-AF94-071D8FAAD9D8}" dt="2022-09-10T20:08:38.253" v="1564" actId="478"/>
          <ac:spMkLst>
            <pc:docMk/>
            <pc:sldMk cId="2627934438" sldId="1825"/>
            <ac:spMk id="42" creationId="{64220182-2B77-97A0-9452-C142B690BD84}"/>
          </ac:spMkLst>
        </pc:spChg>
        <pc:graphicFrameChg chg="add mod modGraphic">
          <ac:chgData name="Juiz Caio Brucoli Sembongi" userId="03743132-25f6-4b98-9005-16d92e7545db" providerId="ADAL" clId="{2B4E6098-5793-42AC-AF94-071D8FAAD9D8}" dt="2022-09-11T18:11:33.286" v="5035" actId="20577"/>
          <ac:graphicFrameMkLst>
            <pc:docMk/>
            <pc:sldMk cId="2627934438" sldId="1825"/>
            <ac:graphicFrameMk id="6" creationId="{6CC31D98-FBB1-1687-8CEF-0D0B1DD4B9C4}"/>
          </ac:graphicFrameMkLst>
        </pc:graphicFrameChg>
        <pc:picChg chg="add del mod">
          <ac:chgData name="Juiz Caio Brucoli Sembongi" userId="03743132-25f6-4b98-9005-16d92e7545db" providerId="ADAL" clId="{2B4E6098-5793-42AC-AF94-071D8FAAD9D8}" dt="2022-09-10T20:08:32.468" v="1560" actId="478"/>
          <ac:picMkLst>
            <pc:docMk/>
            <pc:sldMk cId="2627934438" sldId="1825"/>
            <ac:picMk id="4" creationId="{444BDA7A-DC7F-D6C9-61EC-E6F15E85D254}"/>
          </ac:picMkLst>
        </pc:picChg>
      </pc:sldChg>
      <pc:sldChg chg="addSp delSp modSp add mod ord">
        <pc:chgData name="Juiz Caio Brucoli Sembongi" userId="03743132-25f6-4b98-9005-16d92e7545db" providerId="ADAL" clId="{2B4E6098-5793-42AC-AF94-071D8FAAD9D8}" dt="2022-09-10T22:13:07.318" v="3957" actId="1076"/>
        <pc:sldMkLst>
          <pc:docMk/>
          <pc:sldMk cId="3364501799" sldId="1826"/>
        </pc:sldMkLst>
        <pc:spChg chg="add mod">
          <ac:chgData name="Juiz Caio Brucoli Sembongi" userId="03743132-25f6-4b98-9005-16d92e7545db" providerId="ADAL" clId="{2B4E6098-5793-42AC-AF94-071D8FAAD9D8}" dt="2022-09-10T20:15:33.486" v="1664" actId="1076"/>
          <ac:spMkLst>
            <pc:docMk/>
            <pc:sldMk cId="3364501799" sldId="1826"/>
            <ac:spMk id="2" creationId="{B819C65F-C2BA-5497-20DE-407297436CEE}"/>
          </ac:spMkLst>
        </pc:spChg>
        <pc:spChg chg="mod">
          <ac:chgData name="Juiz Caio Brucoli Sembongi" userId="03743132-25f6-4b98-9005-16d92e7545db" providerId="ADAL" clId="{2B4E6098-5793-42AC-AF94-071D8FAAD9D8}" dt="2022-09-10T20:28:44.789" v="1811" actId="1076"/>
          <ac:spMkLst>
            <pc:docMk/>
            <pc:sldMk cId="3364501799" sldId="1826"/>
            <ac:spMk id="4" creationId="{D40CB015-5C2C-EBC7-CEE4-247F520D37C5}"/>
          </ac:spMkLst>
        </pc:spChg>
        <pc:spChg chg="add mod">
          <ac:chgData name="Juiz Caio Brucoli Sembongi" userId="03743132-25f6-4b98-9005-16d92e7545db" providerId="ADAL" clId="{2B4E6098-5793-42AC-AF94-071D8FAAD9D8}" dt="2022-09-10T20:15:55.542" v="1666" actId="1076"/>
          <ac:spMkLst>
            <pc:docMk/>
            <pc:sldMk cId="3364501799" sldId="1826"/>
            <ac:spMk id="5" creationId="{455B202C-2476-864A-7085-B2D16803010C}"/>
          </ac:spMkLst>
        </pc:spChg>
        <pc:spChg chg="del mod">
          <ac:chgData name="Juiz Caio Brucoli Sembongi" userId="03743132-25f6-4b98-9005-16d92e7545db" providerId="ADAL" clId="{2B4E6098-5793-42AC-AF94-071D8FAAD9D8}" dt="2022-09-10T20:15:18.516" v="1661" actId="478"/>
          <ac:spMkLst>
            <pc:docMk/>
            <pc:sldMk cId="3364501799" sldId="1826"/>
            <ac:spMk id="6" creationId="{CCFD1AEA-3F87-1652-5800-3617ED431943}"/>
          </ac:spMkLst>
        </pc:spChg>
        <pc:spChg chg="add del mod">
          <ac:chgData name="Juiz Caio Brucoli Sembongi" userId="03743132-25f6-4b98-9005-16d92e7545db" providerId="ADAL" clId="{2B4E6098-5793-42AC-AF94-071D8FAAD9D8}" dt="2022-09-10T20:26:28.164" v="1680" actId="478"/>
          <ac:spMkLst>
            <pc:docMk/>
            <pc:sldMk cId="3364501799" sldId="1826"/>
            <ac:spMk id="10" creationId="{5C4B3ECA-7809-12CA-AB22-DE076E2189B4}"/>
          </ac:spMkLst>
        </pc:spChg>
        <pc:spChg chg="add mod">
          <ac:chgData name="Juiz Caio Brucoli Sembongi" userId="03743132-25f6-4b98-9005-16d92e7545db" providerId="ADAL" clId="{2B4E6098-5793-42AC-AF94-071D8FAAD9D8}" dt="2022-09-10T22:13:07.318" v="3957" actId="1076"/>
          <ac:spMkLst>
            <pc:docMk/>
            <pc:sldMk cId="3364501799" sldId="1826"/>
            <ac:spMk id="11" creationId="{0B438A83-F53C-2268-2347-F46AEF18497F}"/>
          </ac:spMkLst>
        </pc:spChg>
        <pc:spChg chg="add del mod">
          <ac:chgData name="Juiz Caio Brucoli Sembongi" userId="03743132-25f6-4b98-9005-16d92e7545db" providerId="ADAL" clId="{2B4E6098-5793-42AC-AF94-071D8FAAD9D8}" dt="2022-09-10T20:28:34.683" v="1810"/>
          <ac:spMkLst>
            <pc:docMk/>
            <pc:sldMk cId="3364501799" sldId="1826"/>
            <ac:spMk id="12" creationId="{DBC4FEE0-9D8A-EAD9-8F6C-656264B44EAE}"/>
          </ac:spMkLst>
        </pc:spChg>
        <pc:spChg chg="add del mod">
          <ac:chgData name="Juiz Caio Brucoli Sembongi" userId="03743132-25f6-4b98-9005-16d92e7545db" providerId="ADAL" clId="{2B4E6098-5793-42AC-AF94-071D8FAAD9D8}" dt="2022-09-10T20:28:34.683" v="1810"/>
          <ac:spMkLst>
            <pc:docMk/>
            <pc:sldMk cId="3364501799" sldId="1826"/>
            <ac:spMk id="13" creationId="{DE298696-1C03-7B02-4830-9218F15DBDDE}"/>
          </ac:spMkLst>
        </pc:spChg>
        <pc:spChg chg="add mod">
          <ac:chgData name="Juiz Caio Brucoli Sembongi" userId="03743132-25f6-4b98-9005-16d92e7545db" providerId="ADAL" clId="{2B4E6098-5793-42AC-AF94-071D8FAAD9D8}" dt="2022-09-10T20:29:55.356" v="1886" actId="113"/>
          <ac:spMkLst>
            <pc:docMk/>
            <pc:sldMk cId="3364501799" sldId="1826"/>
            <ac:spMk id="14" creationId="{8B267B61-3063-F294-09A9-D60F72F0CC2B}"/>
          </ac:spMkLst>
        </pc:spChg>
        <pc:picChg chg="add del mod">
          <ac:chgData name="Juiz Caio Brucoli Sembongi" userId="03743132-25f6-4b98-9005-16d92e7545db" providerId="ADAL" clId="{2B4E6098-5793-42AC-AF94-071D8FAAD9D8}" dt="2022-09-10T22:12:55.036" v="3953" actId="478"/>
          <ac:picMkLst>
            <pc:docMk/>
            <pc:sldMk cId="3364501799" sldId="1826"/>
            <ac:picMk id="8" creationId="{7CC70949-A107-005F-9878-B5C38ABFB277}"/>
          </ac:picMkLst>
        </pc:picChg>
        <pc:picChg chg="add mod">
          <ac:chgData name="Juiz Caio Brucoli Sembongi" userId="03743132-25f6-4b98-9005-16d92e7545db" providerId="ADAL" clId="{2B4E6098-5793-42AC-AF94-071D8FAAD9D8}" dt="2022-09-10T22:13:04.141" v="3956" actId="1076"/>
          <ac:picMkLst>
            <pc:docMk/>
            <pc:sldMk cId="3364501799" sldId="1826"/>
            <ac:picMk id="15" creationId="{02366170-8D16-D42F-DFE7-FC21EF48AA86}"/>
          </ac:picMkLst>
        </pc:picChg>
      </pc:sldChg>
      <pc:sldChg chg="addSp delSp modSp add mod">
        <pc:chgData name="Juiz Caio Brucoli Sembongi" userId="03743132-25f6-4b98-9005-16d92e7545db" providerId="ADAL" clId="{2B4E6098-5793-42AC-AF94-071D8FAAD9D8}" dt="2022-09-10T20:36:13.786" v="1910" actId="1076"/>
        <pc:sldMkLst>
          <pc:docMk/>
          <pc:sldMk cId="696112902" sldId="1827"/>
        </pc:sldMkLst>
        <pc:spChg chg="mod">
          <ac:chgData name="Juiz Caio Brucoli Sembongi" userId="03743132-25f6-4b98-9005-16d92e7545db" providerId="ADAL" clId="{2B4E6098-5793-42AC-AF94-071D8FAAD9D8}" dt="2022-09-10T20:36:13.786" v="1910" actId="1076"/>
          <ac:spMkLst>
            <pc:docMk/>
            <pc:sldMk cId="696112902" sldId="1827"/>
            <ac:spMk id="4" creationId="{D40CB015-5C2C-EBC7-CEE4-247F520D37C5}"/>
          </ac:spMkLst>
        </pc:spChg>
        <pc:spChg chg="add mod">
          <ac:chgData name="Juiz Caio Brucoli Sembongi" userId="03743132-25f6-4b98-9005-16d92e7545db" providerId="ADAL" clId="{2B4E6098-5793-42AC-AF94-071D8FAAD9D8}" dt="2022-09-10T20:31:13.832" v="1892" actId="1076"/>
          <ac:spMkLst>
            <pc:docMk/>
            <pc:sldMk cId="696112902" sldId="1827"/>
            <ac:spMk id="6" creationId="{AABAD115-09FE-FB7B-78DE-43B7C3A50518}"/>
          </ac:spMkLst>
        </pc:spChg>
        <pc:spChg chg="add mod">
          <ac:chgData name="Juiz Caio Brucoli Sembongi" userId="03743132-25f6-4b98-9005-16d92e7545db" providerId="ADAL" clId="{2B4E6098-5793-42AC-AF94-071D8FAAD9D8}" dt="2022-09-10T20:36:05.918" v="1909" actId="1076"/>
          <ac:spMkLst>
            <pc:docMk/>
            <pc:sldMk cId="696112902" sldId="1827"/>
            <ac:spMk id="10" creationId="{2BCB68F2-7F20-8EB6-8C13-D2E7258BC584}"/>
          </ac:spMkLst>
        </pc:spChg>
        <pc:spChg chg="del">
          <ac:chgData name="Juiz Caio Brucoli Sembongi" userId="03743132-25f6-4b98-9005-16d92e7545db" providerId="ADAL" clId="{2B4E6098-5793-42AC-AF94-071D8FAAD9D8}" dt="2022-09-10T20:34:53.019" v="1900" actId="478"/>
          <ac:spMkLst>
            <pc:docMk/>
            <pc:sldMk cId="696112902" sldId="1827"/>
            <ac:spMk id="11" creationId="{0B438A83-F53C-2268-2347-F46AEF18497F}"/>
          </ac:spMkLst>
        </pc:spChg>
        <pc:spChg chg="del">
          <ac:chgData name="Juiz Caio Brucoli Sembongi" userId="03743132-25f6-4b98-9005-16d92e7545db" providerId="ADAL" clId="{2B4E6098-5793-42AC-AF94-071D8FAAD9D8}" dt="2022-09-10T20:34:55.482" v="1901" actId="478"/>
          <ac:spMkLst>
            <pc:docMk/>
            <pc:sldMk cId="696112902" sldId="1827"/>
            <ac:spMk id="14" creationId="{8B267B61-3063-F294-09A9-D60F72F0CC2B}"/>
          </ac:spMkLst>
        </pc:spChg>
        <pc:picChg chg="add mod">
          <ac:chgData name="Juiz Caio Brucoli Sembongi" userId="03743132-25f6-4b98-9005-16d92e7545db" providerId="ADAL" clId="{2B4E6098-5793-42AC-AF94-071D8FAAD9D8}" dt="2022-09-10T20:35:04.248" v="1903" actId="1076"/>
          <ac:picMkLst>
            <pc:docMk/>
            <pc:sldMk cId="696112902" sldId="1827"/>
            <ac:picMk id="7" creationId="{BC2345E0-6C92-6009-8B95-4BB83D0774AB}"/>
          </ac:picMkLst>
        </pc:picChg>
        <pc:picChg chg="del">
          <ac:chgData name="Juiz Caio Brucoli Sembongi" userId="03743132-25f6-4b98-9005-16d92e7545db" providerId="ADAL" clId="{2B4E6098-5793-42AC-AF94-071D8FAAD9D8}" dt="2022-09-10T20:31:57.837" v="1899" actId="478"/>
          <ac:picMkLst>
            <pc:docMk/>
            <pc:sldMk cId="696112902" sldId="1827"/>
            <ac:picMk id="8" creationId="{7CC70949-A107-005F-9878-B5C38ABFB277}"/>
          </ac:picMkLst>
        </pc:picChg>
      </pc:sldChg>
      <pc:sldChg chg="modSp add mod ord">
        <pc:chgData name="Juiz Caio Brucoli Sembongi" userId="03743132-25f6-4b98-9005-16d92e7545db" providerId="ADAL" clId="{2B4E6098-5793-42AC-AF94-071D8FAAD9D8}" dt="2022-09-10T22:52:20.699" v="4227" actId="20577"/>
        <pc:sldMkLst>
          <pc:docMk/>
          <pc:sldMk cId="3494470345" sldId="1828"/>
        </pc:sldMkLst>
        <pc:spChg chg="mod">
          <ac:chgData name="Juiz Caio Brucoli Sembongi" userId="03743132-25f6-4b98-9005-16d92e7545db" providerId="ADAL" clId="{2B4E6098-5793-42AC-AF94-071D8FAAD9D8}" dt="2022-09-10T20:36:45.016" v="1918" actId="20577"/>
          <ac:spMkLst>
            <pc:docMk/>
            <pc:sldMk cId="3494470345" sldId="1828"/>
            <ac:spMk id="4" creationId="{D40CB015-5C2C-EBC7-CEE4-247F520D37C5}"/>
          </ac:spMkLst>
        </pc:spChg>
        <pc:spChg chg="mod">
          <ac:chgData name="Juiz Caio Brucoli Sembongi" userId="03743132-25f6-4b98-9005-16d92e7545db" providerId="ADAL" clId="{2B4E6098-5793-42AC-AF94-071D8FAAD9D8}" dt="2022-09-10T22:52:20.699" v="4227" actId="20577"/>
          <ac:spMkLst>
            <pc:docMk/>
            <pc:sldMk cId="3494470345" sldId="1828"/>
            <ac:spMk id="6" creationId="{CCFD1AEA-3F87-1652-5800-3617ED431943}"/>
          </ac:spMkLst>
        </pc:spChg>
      </pc:sldChg>
      <pc:sldChg chg="addSp delSp modSp add mod setBg">
        <pc:chgData name="Juiz Caio Brucoli Sembongi" userId="03743132-25f6-4b98-9005-16d92e7545db" providerId="ADAL" clId="{2B4E6098-5793-42AC-AF94-071D8FAAD9D8}" dt="2022-09-10T20:44:54.618" v="2451" actId="1076"/>
        <pc:sldMkLst>
          <pc:docMk/>
          <pc:sldMk cId="2585163552" sldId="1829"/>
        </pc:sldMkLst>
        <pc:spChg chg="mod">
          <ac:chgData name="Juiz Caio Brucoli Sembongi" userId="03743132-25f6-4b98-9005-16d92e7545db" providerId="ADAL" clId="{2B4E6098-5793-42AC-AF94-071D8FAAD9D8}" dt="2022-09-10T20:44:28.237" v="2441" actId="1076"/>
          <ac:spMkLst>
            <pc:docMk/>
            <pc:sldMk cId="2585163552" sldId="1829"/>
            <ac:spMk id="4" creationId="{D40CB015-5C2C-EBC7-CEE4-247F520D37C5}"/>
          </ac:spMkLst>
        </pc:spChg>
        <pc:spChg chg="del">
          <ac:chgData name="Juiz Caio Brucoli Sembongi" userId="03743132-25f6-4b98-9005-16d92e7545db" providerId="ADAL" clId="{2B4E6098-5793-42AC-AF94-071D8FAAD9D8}" dt="2022-09-10T20:42:24.436" v="2429" actId="478"/>
          <ac:spMkLst>
            <pc:docMk/>
            <pc:sldMk cId="2585163552" sldId="1829"/>
            <ac:spMk id="6" creationId="{CCFD1AEA-3F87-1652-5800-3617ED431943}"/>
          </ac:spMkLst>
        </pc:spChg>
        <pc:picChg chg="add mod">
          <ac:chgData name="Juiz Caio Brucoli Sembongi" userId="03743132-25f6-4b98-9005-16d92e7545db" providerId="ADAL" clId="{2B4E6098-5793-42AC-AF94-071D8FAAD9D8}" dt="2022-09-10T20:44:37.696" v="2444" actId="1076"/>
          <ac:picMkLst>
            <pc:docMk/>
            <pc:sldMk cId="2585163552" sldId="1829"/>
            <ac:picMk id="2" creationId="{E7FB3DF4-1745-1A0A-A653-418F976A1B53}"/>
          </ac:picMkLst>
        </pc:picChg>
        <pc:picChg chg="mod ord">
          <ac:chgData name="Juiz Caio Brucoli Sembongi" userId="03743132-25f6-4b98-9005-16d92e7545db" providerId="ADAL" clId="{2B4E6098-5793-42AC-AF94-071D8FAAD9D8}" dt="2022-09-10T20:44:01.999" v="2436" actId="26606"/>
          <ac:picMkLst>
            <pc:docMk/>
            <pc:sldMk cId="2585163552" sldId="1829"/>
            <ac:picMk id="3" creationId="{00000000-0000-0000-0000-000000000000}"/>
          </ac:picMkLst>
        </pc:picChg>
        <pc:picChg chg="add mod">
          <ac:chgData name="Juiz Caio Brucoli Sembongi" userId="03743132-25f6-4b98-9005-16d92e7545db" providerId="ADAL" clId="{2B4E6098-5793-42AC-AF94-071D8FAAD9D8}" dt="2022-09-10T20:44:39.488" v="2445" actId="1076"/>
          <ac:picMkLst>
            <pc:docMk/>
            <pc:sldMk cId="2585163552" sldId="1829"/>
            <ac:picMk id="5" creationId="{B656F36A-D2B8-B4C1-3761-6EA5E7356ABE}"/>
          </ac:picMkLst>
        </pc:picChg>
        <pc:picChg chg="add mod ord">
          <ac:chgData name="Juiz Caio Brucoli Sembongi" userId="03743132-25f6-4b98-9005-16d92e7545db" providerId="ADAL" clId="{2B4E6098-5793-42AC-AF94-071D8FAAD9D8}" dt="2022-09-10T20:44:36.409" v="2443" actId="1076"/>
          <ac:picMkLst>
            <pc:docMk/>
            <pc:sldMk cId="2585163552" sldId="1829"/>
            <ac:picMk id="7" creationId="{72727034-702A-A207-4EE7-F691E0FFB4C5}"/>
          </ac:picMkLst>
        </pc:picChg>
        <pc:picChg chg="add mod">
          <ac:chgData name="Juiz Caio Brucoli Sembongi" userId="03743132-25f6-4b98-9005-16d92e7545db" providerId="ADAL" clId="{2B4E6098-5793-42AC-AF94-071D8FAAD9D8}" dt="2022-09-10T20:44:54.618" v="2451" actId="1076"/>
          <ac:picMkLst>
            <pc:docMk/>
            <pc:sldMk cId="2585163552" sldId="1829"/>
            <ac:picMk id="8" creationId="{C0FACA71-3DFF-2BE1-275D-669E5F269BA0}"/>
          </ac:picMkLst>
        </pc:picChg>
        <pc:picChg chg="mod ord">
          <ac:chgData name="Juiz Caio Brucoli Sembongi" userId="03743132-25f6-4b98-9005-16d92e7545db" providerId="ADAL" clId="{2B4E6098-5793-42AC-AF94-071D8FAAD9D8}" dt="2022-09-10T20:44:33.339" v="2442" actId="1076"/>
          <ac:picMkLst>
            <pc:docMk/>
            <pc:sldMk cId="2585163552" sldId="1829"/>
            <ac:picMk id="9" creationId="{00000000-0000-0000-0000-000000000000}"/>
          </ac:picMkLst>
        </pc:picChg>
        <pc:cxnChg chg="add">
          <ac:chgData name="Juiz Caio Brucoli Sembongi" userId="03743132-25f6-4b98-9005-16d92e7545db" providerId="ADAL" clId="{2B4E6098-5793-42AC-AF94-071D8FAAD9D8}" dt="2022-09-10T20:44:01.999" v="2436" actId="26606"/>
          <ac:cxnSpMkLst>
            <pc:docMk/>
            <pc:sldMk cId="2585163552" sldId="1829"/>
            <ac:cxnSpMk id="14" creationId="{8733B210-462D-42A4-BA20-36743BB5E686}"/>
          </ac:cxnSpMkLst>
        </pc:cxnChg>
      </pc:sldChg>
      <pc:sldChg chg="addSp delSp modSp add mod ord">
        <pc:chgData name="Juiz Caio Brucoli Sembongi" userId="03743132-25f6-4b98-9005-16d92e7545db" providerId="ADAL" clId="{2B4E6098-5793-42AC-AF94-071D8FAAD9D8}" dt="2022-09-10T22:12:41.124" v="3949" actId="478"/>
        <pc:sldMkLst>
          <pc:docMk/>
          <pc:sldMk cId="1113969411" sldId="1830"/>
        </pc:sldMkLst>
        <pc:spChg chg="del">
          <ac:chgData name="Juiz Caio Brucoli Sembongi" userId="03743132-25f6-4b98-9005-16d92e7545db" providerId="ADAL" clId="{2B4E6098-5793-42AC-AF94-071D8FAAD9D8}" dt="2022-09-10T20:47:42.197" v="2473" actId="478"/>
          <ac:spMkLst>
            <pc:docMk/>
            <pc:sldMk cId="1113969411" sldId="1830"/>
            <ac:spMk id="4" creationId="{D40CB015-5C2C-EBC7-CEE4-247F520D37C5}"/>
          </ac:spMkLst>
        </pc:spChg>
        <pc:spChg chg="del">
          <ac:chgData name="Juiz Caio Brucoli Sembongi" userId="03743132-25f6-4b98-9005-16d92e7545db" providerId="ADAL" clId="{2B4E6098-5793-42AC-AF94-071D8FAAD9D8}" dt="2022-09-10T20:47:05.751" v="2455" actId="478"/>
          <ac:spMkLst>
            <pc:docMk/>
            <pc:sldMk cId="1113969411" sldId="1830"/>
            <ac:spMk id="6" creationId="{AABAD115-09FE-FB7B-78DE-43B7C3A50518}"/>
          </ac:spMkLst>
        </pc:spChg>
        <pc:spChg chg="mod">
          <ac:chgData name="Juiz Caio Brucoli Sembongi" userId="03743132-25f6-4b98-9005-16d92e7545db" providerId="ADAL" clId="{2B4E6098-5793-42AC-AF94-071D8FAAD9D8}" dt="2022-09-10T20:48:01.655" v="2476" actId="1076"/>
          <ac:spMkLst>
            <pc:docMk/>
            <pc:sldMk cId="1113969411" sldId="1830"/>
            <ac:spMk id="10" creationId="{2BCB68F2-7F20-8EB6-8C13-D2E7258BC584}"/>
          </ac:spMkLst>
        </pc:spChg>
        <pc:picChg chg="del">
          <ac:chgData name="Juiz Caio Brucoli Sembongi" userId="03743132-25f6-4b98-9005-16d92e7545db" providerId="ADAL" clId="{2B4E6098-5793-42AC-AF94-071D8FAAD9D8}" dt="2022-09-10T20:47:28.680" v="2472" actId="478"/>
          <ac:picMkLst>
            <pc:docMk/>
            <pc:sldMk cId="1113969411" sldId="1830"/>
            <ac:picMk id="3" creationId="{00000000-0000-0000-0000-000000000000}"/>
          </ac:picMkLst>
        </pc:picChg>
        <pc:picChg chg="del">
          <ac:chgData name="Juiz Caio Brucoli Sembongi" userId="03743132-25f6-4b98-9005-16d92e7545db" providerId="ADAL" clId="{2B4E6098-5793-42AC-AF94-071D8FAAD9D8}" dt="2022-09-10T20:47:25.144" v="2471" actId="478"/>
          <ac:picMkLst>
            <pc:docMk/>
            <pc:sldMk cId="1113969411" sldId="1830"/>
            <ac:picMk id="7" creationId="{BC2345E0-6C92-6009-8B95-4BB83D0774AB}"/>
          </ac:picMkLst>
        </pc:picChg>
        <pc:picChg chg="del">
          <ac:chgData name="Juiz Caio Brucoli Sembongi" userId="03743132-25f6-4b98-9005-16d92e7545db" providerId="ADAL" clId="{2B4E6098-5793-42AC-AF94-071D8FAAD9D8}" dt="2022-09-10T20:48:07.804" v="2478" actId="478"/>
          <ac:picMkLst>
            <pc:docMk/>
            <pc:sldMk cId="1113969411" sldId="1830"/>
            <ac:picMk id="9" creationId="{00000000-0000-0000-0000-000000000000}"/>
          </ac:picMkLst>
        </pc:picChg>
        <pc:picChg chg="add del mod">
          <ac:chgData name="Juiz Caio Brucoli Sembongi" userId="03743132-25f6-4b98-9005-16d92e7545db" providerId="ADAL" clId="{2B4E6098-5793-42AC-AF94-071D8FAAD9D8}" dt="2022-09-10T22:12:41.124" v="3949" actId="478"/>
          <ac:picMkLst>
            <pc:docMk/>
            <pc:sldMk cId="1113969411" sldId="1830"/>
            <ac:picMk id="11" creationId="{AEF9D762-EDB8-6A14-E518-419AAFB950CD}"/>
          </ac:picMkLst>
        </pc:picChg>
      </pc:sldChg>
      <pc:sldChg chg="addSp delSp modSp add mod ord">
        <pc:chgData name="Juiz Caio Brucoli Sembongi" userId="03743132-25f6-4b98-9005-16d92e7545db" providerId="ADAL" clId="{2B4E6098-5793-42AC-AF94-071D8FAAD9D8}" dt="2022-09-10T20:59:42.544" v="3125" actId="1076"/>
        <pc:sldMkLst>
          <pc:docMk/>
          <pc:sldMk cId="4294878078" sldId="1831"/>
        </pc:sldMkLst>
        <pc:spChg chg="add del">
          <ac:chgData name="Juiz Caio Brucoli Sembongi" userId="03743132-25f6-4b98-9005-16d92e7545db" providerId="ADAL" clId="{2B4E6098-5793-42AC-AF94-071D8FAAD9D8}" dt="2022-09-10T20:58:02.497" v="2985" actId="22"/>
          <ac:spMkLst>
            <pc:docMk/>
            <pc:sldMk cId="4294878078" sldId="1831"/>
            <ac:spMk id="5" creationId="{8DB41093-60A4-CC0C-3EFC-0FC8200102A2}"/>
          </ac:spMkLst>
        </pc:spChg>
        <pc:spChg chg="mod">
          <ac:chgData name="Juiz Caio Brucoli Sembongi" userId="03743132-25f6-4b98-9005-16d92e7545db" providerId="ADAL" clId="{2B4E6098-5793-42AC-AF94-071D8FAAD9D8}" dt="2022-09-10T20:59:42.544" v="3125" actId="1076"/>
          <ac:spMkLst>
            <pc:docMk/>
            <pc:sldMk cId="4294878078" sldId="1831"/>
            <ac:spMk id="6" creationId="{CCFD1AEA-3F87-1652-5800-3617ED431943}"/>
          </ac:spMkLst>
        </pc:spChg>
        <pc:spChg chg="add mod">
          <ac:chgData name="Juiz Caio Brucoli Sembongi" userId="03743132-25f6-4b98-9005-16d92e7545db" providerId="ADAL" clId="{2B4E6098-5793-42AC-AF94-071D8FAAD9D8}" dt="2022-09-10T20:59:38.310" v="3124" actId="1076"/>
          <ac:spMkLst>
            <pc:docMk/>
            <pc:sldMk cId="4294878078" sldId="1831"/>
            <ac:spMk id="7" creationId="{A1A184B8-AFA0-2FE8-E92C-051F3F157353}"/>
          </ac:spMkLst>
        </pc:spChg>
      </pc:sldChg>
      <pc:sldChg chg="addSp delSp modSp add mod ord">
        <pc:chgData name="Juiz Caio Brucoli Sembongi" userId="03743132-25f6-4b98-9005-16d92e7545db" providerId="ADAL" clId="{2B4E6098-5793-42AC-AF94-071D8FAAD9D8}" dt="2022-09-10T21:20:02.768" v="3309" actId="1076"/>
        <pc:sldMkLst>
          <pc:docMk/>
          <pc:sldMk cId="2431865365" sldId="1832"/>
        </pc:sldMkLst>
        <pc:spChg chg="mod">
          <ac:chgData name="Juiz Caio Brucoli Sembongi" userId="03743132-25f6-4b98-9005-16d92e7545db" providerId="ADAL" clId="{2B4E6098-5793-42AC-AF94-071D8FAAD9D8}" dt="2022-09-10T21:19:42.253" v="3307" actId="1038"/>
          <ac:spMkLst>
            <pc:docMk/>
            <pc:sldMk cId="2431865365" sldId="1832"/>
            <ac:spMk id="2" creationId="{B819C65F-C2BA-5497-20DE-407297436CEE}"/>
          </ac:spMkLst>
        </pc:spChg>
        <pc:spChg chg="mod">
          <ac:chgData name="Juiz Caio Brucoli Sembongi" userId="03743132-25f6-4b98-9005-16d92e7545db" providerId="ADAL" clId="{2B4E6098-5793-42AC-AF94-071D8FAAD9D8}" dt="2022-09-10T21:19:32.157" v="3274" actId="1076"/>
          <ac:spMkLst>
            <pc:docMk/>
            <pc:sldMk cId="2431865365" sldId="1832"/>
            <ac:spMk id="4" creationId="{D40CB015-5C2C-EBC7-CEE4-247F520D37C5}"/>
          </ac:spMkLst>
        </pc:spChg>
        <pc:spChg chg="mod">
          <ac:chgData name="Juiz Caio Brucoli Sembongi" userId="03743132-25f6-4b98-9005-16d92e7545db" providerId="ADAL" clId="{2B4E6098-5793-42AC-AF94-071D8FAAD9D8}" dt="2022-09-10T21:19:42.253" v="3307" actId="1038"/>
          <ac:spMkLst>
            <pc:docMk/>
            <pc:sldMk cId="2431865365" sldId="1832"/>
            <ac:spMk id="5" creationId="{455B202C-2476-864A-7085-B2D16803010C}"/>
          </ac:spMkLst>
        </pc:spChg>
        <pc:spChg chg="del">
          <ac:chgData name="Juiz Caio Brucoli Sembongi" userId="03743132-25f6-4b98-9005-16d92e7545db" providerId="ADAL" clId="{2B4E6098-5793-42AC-AF94-071D8FAAD9D8}" dt="2022-09-10T21:01:25.749" v="3140" actId="478"/>
          <ac:spMkLst>
            <pc:docMk/>
            <pc:sldMk cId="2431865365" sldId="1832"/>
            <ac:spMk id="6" creationId="{AABAD115-09FE-FB7B-78DE-43B7C3A50518}"/>
          </ac:spMkLst>
        </pc:spChg>
        <pc:spChg chg="mod">
          <ac:chgData name="Juiz Caio Brucoli Sembongi" userId="03743132-25f6-4b98-9005-16d92e7545db" providerId="ADAL" clId="{2B4E6098-5793-42AC-AF94-071D8FAAD9D8}" dt="2022-09-10T21:19:47.581" v="3308" actId="1076"/>
          <ac:spMkLst>
            <pc:docMk/>
            <pc:sldMk cId="2431865365" sldId="1832"/>
            <ac:spMk id="10" creationId="{2BCB68F2-7F20-8EB6-8C13-D2E7258BC584}"/>
          </ac:spMkLst>
        </pc:spChg>
        <pc:picChg chg="del">
          <ac:chgData name="Juiz Caio Brucoli Sembongi" userId="03743132-25f6-4b98-9005-16d92e7545db" providerId="ADAL" clId="{2B4E6098-5793-42AC-AF94-071D8FAAD9D8}" dt="2022-09-10T21:00:56.673" v="3139" actId="478"/>
          <ac:picMkLst>
            <pc:docMk/>
            <pc:sldMk cId="2431865365" sldId="1832"/>
            <ac:picMk id="3" creationId="{00000000-0000-0000-0000-000000000000}"/>
          </ac:picMkLst>
        </pc:picChg>
        <pc:picChg chg="del">
          <ac:chgData name="Juiz Caio Brucoli Sembongi" userId="03743132-25f6-4b98-9005-16d92e7545db" providerId="ADAL" clId="{2B4E6098-5793-42AC-AF94-071D8FAAD9D8}" dt="2022-09-10T21:00:55.432" v="3138" actId="478"/>
          <ac:picMkLst>
            <pc:docMk/>
            <pc:sldMk cId="2431865365" sldId="1832"/>
            <ac:picMk id="7" creationId="{BC2345E0-6C92-6009-8B95-4BB83D0774AB}"/>
          </ac:picMkLst>
        </pc:picChg>
        <pc:picChg chg="add mod">
          <ac:chgData name="Juiz Caio Brucoli Sembongi" userId="03743132-25f6-4b98-9005-16d92e7545db" providerId="ADAL" clId="{2B4E6098-5793-42AC-AF94-071D8FAAD9D8}" dt="2022-09-10T21:20:02.768" v="3309" actId="1076"/>
          <ac:picMkLst>
            <pc:docMk/>
            <pc:sldMk cId="2431865365" sldId="1832"/>
            <ac:picMk id="11" creationId="{D3B65A20-A640-C902-7D5C-69D5E00921AD}"/>
          </ac:picMkLst>
        </pc:picChg>
      </pc:sldChg>
      <pc:sldChg chg="modSp add del mod ord">
        <pc:chgData name="Juiz Caio Brucoli Sembongi" userId="03743132-25f6-4b98-9005-16d92e7545db" providerId="ADAL" clId="{2B4E6098-5793-42AC-AF94-071D8FAAD9D8}" dt="2022-09-10T21:29:46.311" v="3563" actId="47"/>
        <pc:sldMkLst>
          <pc:docMk/>
          <pc:sldMk cId="825384100" sldId="1833"/>
        </pc:sldMkLst>
        <pc:spChg chg="mod">
          <ac:chgData name="Juiz Caio Brucoli Sembongi" userId="03743132-25f6-4b98-9005-16d92e7545db" providerId="ADAL" clId="{2B4E6098-5793-42AC-AF94-071D8FAAD9D8}" dt="2022-09-10T21:20:24.227" v="3316" actId="20577"/>
          <ac:spMkLst>
            <pc:docMk/>
            <pc:sldMk cId="825384100" sldId="1833"/>
            <ac:spMk id="4" creationId="{D40CB015-5C2C-EBC7-CEE4-247F520D37C5}"/>
          </ac:spMkLst>
        </pc:spChg>
      </pc:sldChg>
      <pc:sldChg chg="addSp delSp modSp add del mod">
        <pc:chgData name="Juiz Caio Brucoli Sembongi" userId="03743132-25f6-4b98-9005-16d92e7545db" providerId="ADAL" clId="{2B4E6098-5793-42AC-AF94-071D8FAAD9D8}" dt="2022-09-10T22:17:04.494" v="3960" actId="1076"/>
        <pc:sldMkLst>
          <pc:docMk/>
          <pc:sldMk cId="1571891858" sldId="1834"/>
        </pc:sldMkLst>
        <pc:spChg chg="del">
          <ac:chgData name="Juiz Caio Brucoli Sembongi" userId="03743132-25f6-4b98-9005-16d92e7545db" providerId="ADAL" clId="{2B4E6098-5793-42AC-AF94-071D8FAAD9D8}" dt="2022-09-10T21:24:53.349" v="3323" actId="478"/>
          <ac:spMkLst>
            <pc:docMk/>
            <pc:sldMk cId="1571891858" sldId="1834"/>
            <ac:spMk id="4" creationId="{D40CB015-5C2C-EBC7-CEE4-247F520D37C5}"/>
          </ac:spMkLst>
        </pc:spChg>
        <pc:spChg chg="mod">
          <ac:chgData name="Juiz Caio Brucoli Sembongi" userId="03743132-25f6-4b98-9005-16d92e7545db" providerId="ADAL" clId="{2B4E6098-5793-42AC-AF94-071D8FAAD9D8}" dt="2022-09-10T21:27:16.748" v="3441" actId="20577"/>
          <ac:spMkLst>
            <pc:docMk/>
            <pc:sldMk cId="1571891858" sldId="1834"/>
            <ac:spMk id="10" creationId="{2BCB68F2-7F20-8EB6-8C13-D2E7258BC584}"/>
          </ac:spMkLst>
        </pc:spChg>
        <pc:picChg chg="add mod">
          <ac:chgData name="Juiz Caio Brucoli Sembongi" userId="03743132-25f6-4b98-9005-16d92e7545db" providerId="ADAL" clId="{2B4E6098-5793-42AC-AF94-071D8FAAD9D8}" dt="2022-09-10T22:17:04.494" v="3960" actId="1076"/>
          <ac:picMkLst>
            <pc:docMk/>
            <pc:sldMk cId="1571891858" sldId="1834"/>
            <ac:picMk id="6" creationId="{597707BC-F978-B4DC-CAB7-281CB690232D}"/>
          </ac:picMkLst>
        </pc:picChg>
        <pc:picChg chg="add mod">
          <ac:chgData name="Juiz Caio Brucoli Sembongi" userId="03743132-25f6-4b98-9005-16d92e7545db" providerId="ADAL" clId="{2B4E6098-5793-42AC-AF94-071D8FAAD9D8}" dt="2022-09-10T21:27:23.753" v="3442" actId="1076"/>
          <ac:picMkLst>
            <pc:docMk/>
            <pc:sldMk cId="1571891858" sldId="1834"/>
            <ac:picMk id="8" creationId="{82D6848C-3CB2-FE60-7C2D-10FBD949EB0A}"/>
          </ac:picMkLst>
        </pc:picChg>
        <pc:picChg chg="mod">
          <ac:chgData name="Juiz Caio Brucoli Sembongi" userId="03743132-25f6-4b98-9005-16d92e7545db" providerId="ADAL" clId="{2B4E6098-5793-42AC-AF94-071D8FAAD9D8}" dt="2022-09-10T21:26:34.648" v="3417" actId="1076"/>
          <ac:picMkLst>
            <pc:docMk/>
            <pc:sldMk cId="1571891858" sldId="1834"/>
            <ac:picMk id="11" creationId="{D3B65A20-A640-C902-7D5C-69D5E00921AD}"/>
          </ac:picMkLst>
        </pc:picChg>
      </pc:sldChg>
      <pc:sldChg chg="addSp delSp modSp add mod">
        <pc:chgData name="Juiz Caio Brucoli Sembongi" userId="03743132-25f6-4b98-9005-16d92e7545db" providerId="ADAL" clId="{2B4E6098-5793-42AC-AF94-071D8FAAD9D8}" dt="2022-09-10T21:29:32.961" v="3562" actId="1076"/>
        <pc:sldMkLst>
          <pc:docMk/>
          <pc:sldMk cId="2122558398" sldId="1835"/>
        </pc:sldMkLst>
        <pc:spChg chg="add mod">
          <ac:chgData name="Juiz Caio Brucoli Sembongi" userId="03743132-25f6-4b98-9005-16d92e7545db" providerId="ADAL" clId="{2B4E6098-5793-42AC-AF94-071D8FAAD9D8}" dt="2022-09-10T21:29:32.961" v="3562" actId="1076"/>
          <ac:spMkLst>
            <pc:docMk/>
            <pc:sldMk cId="2122558398" sldId="1835"/>
            <ac:spMk id="4" creationId="{A6F24038-8C25-B9E4-3F5B-C63029B836BD}"/>
          </ac:spMkLst>
        </pc:spChg>
        <pc:spChg chg="del">
          <ac:chgData name="Juiz Caio Brucoli Sembongi" userId="03743132-25f6-4b98-9005-16d92e7545db" providerId="ADAL" clId="{2B4E6098-5793-42AC-AF94-071D8FAAD9D8}" dt="2022-09-10T21:27:47.816" v="3449" actId="478"/>
          <ac:spMkLst>
            <pc:docMk/>
            <pc:sldMk cId="2122558398" sldId="1835"/>
            <ac:spMk id="10" creationId="{2BCB68F2-7F20-8EB6-8C13-D2E7258BC584}"/>
          </ac:spMkLst>
        </pc:spChg>
        <pc:picChg chg="add mod">
          <ac:chgData name="Juiz Caio Brucoli Sembongi" userId="03743132-25f6-4b98-9005-16d92e7545db" providerId="ADAL" clId="{2B4E6098-5793-42AC-AF94-071D8FAAD9D8}" dt="2022-09-10T21:28:24.568" v="3454" actId="1076"/>
          <ac:picMkLst>
            <pc:docMk/>
            <pc:sldMk cId="2122558398" sldId="1835"/>
            <ac:picMk id="3" creationId="{9C7E0CAD-D658-2659-9767-3ABDE86DF8BC}"/>
          </ac:picMkLst>
        </pc:picChg>
        <pc:picChg chg="del">
          <ac:chgData name="Juiz Caio Brucoli Sembongi" userId="03743132-25f6-4b98-9005-16d92e7545db" providerId="ADAL" clId="{2B4E6098-5793-42AC-AF94-071D8FAAD9D8}" dt="2022-09-10T21:27:44.952" v="3447" actId="478"/>
          <ac:picMkLst>
            <pc:docMk/>
            <pc:sldMk cId="2122558398" sldId="1835"/>
            <ac:picMk id="6" creationId="{597707BC-F978-B4DC-CAB7-281CB690232D}"/>
          </ac:picMkLst>
        </pc:picChg>
        <pc:picChg chg="del">
          <ac:chgData name="Juiz Caio Brucoli Sembongi" userId="03743132-25f6-4b98-9005-16d92e7545db" providerId="ADAL" clId="{2B4E6098-5793-42AC-AF94-071D8FAAD9D8}" dt="2022-09-10T21:27:45.903" v="3448" actId="478"/>
          <ac:picMkLst>
            <pc:docMk/>
            <pc:sldMk cId="2122558398" sldId="1835"/>
            <ac:picMk id="8" creationId="{82D6848C-3CB2-FE60-7C2D-10FBD949EB0A}"/>
          </ac:picMkLst>
        </pc:picChg>
        <pc:picChg chg="del">
          <ac:chgData name="Juiz Caio Brucoli Sembongi" userId="03743132-25f6-4b98-9005-16d92e7545db" providerId="ADAL" clId="{2B4E6098-5793-42AC-AF94-071D8FAAD9D8}" dt="2022-09-10T21:27:43.920" v="3446" actId="478"/>
          <ac:picMkLst>
            <pc:docMk/>
            <pc:sldMk cId="2122558398" sldId="1835"/>
            <ac:picMk id="11" creationId="{D3B65A20-A640-C902-7D5C-69D5E00921AD}"/>
          </ac:picMkLst>
        </pc:picChg>
      </pc:sldChg>
      <pc:sldChg chg="addSp delSp modSp add mod ord">
        <pc:chgData name="Juiz Caio Brucoli Sembongi" userId="03743132-25f6-4b98-9005-16d92e7545db" providerId="ADAL" clId="{2B4E6098-5793-42AC-AF94-071D8FAAD9D8}" dt="2022-09-10T21:43:24.175" v="3699" actId="20577"/>
        <pc:sldMkLst>
          <pc:docMk/>
          <pc:sldMk cId="991398545" sldId="1836"/>
        </pc:sldMkLst>
        <pc:spChg chg="mod">
          <ac:chgData name="Juiz Caio Brucoli Sembongi" userId="03743132-25f6-4b98-9005-16d92e7545db" providerId="ADAL" clId="{2B4E6098-5793-42AC-AF94-071D8FAAD9D8}" dt="2022-09-10T21:34:13.021" v="3585" actId="20577"/>
          <ac:spMkLst>
            <pc:docMk/>
            <pc:sldMk cId="991398545" sldId="1836"/>
            <ac:spMk id="4" creationId="{D40CB015-5C2C-EBC7-CEE4-247F520D37C5}"/>
          </ac:spMkLst>
        </pc:spChg>
        <pc:spChg chg="del">
          <ac:chgData name="Juiz Caio Brucoli Sembongi" userId="03743132-25f6-4b98-9005-16d92e7545db" providerId="ADAL" clId="{2B4E6098-5793-42AC-AF94-071D8FAAD9D8}" dt="2022-09-10T21:34:19.102" v="3586" actId="478"/>
          <ac:spMkLst>
            <pc:docMk/>
            <pc:sldMk cId="991398545" sldId="1836"/>
            <ac:spMk id="6" creationId="{CCFD1AEA-3F87-1652-5800-3617ED431943}"/>
          </ac:spMkLst>
        </pc:spChg>
        <pc:spChg chg="add mod">
          <ac:chgData name="Juiz Caio Brucoli Sembongi" userId="03743132-25f6-4b98-9005-16d92e7545db" providerId="ADAL" clId="{2B4E6098-5793-42AC-AF94-071D8FAAD9D8}" dt="2022-09-10T21:42:45.191" v="3678" actId="1076"/>
          <ac:spMkLst>
            <pc:docMk/>
            <pc:sldMk cId="991398545" sldId="1836"/>
            <ac:spMk id="10" creationId="{1EFD0338-AA74-95B1-B140-A9F718EBE5C0}"/>
          </ac:spMkLst>
        </pc:spChg>
        <pc:spChg chg="add mod">
          <ac:chgData name="Juiz Caio Brucoli Sembongi" userId="03743132-25f6-4b98-9005-16d92e7545db" providerId="ADAL" clId="{2B4E6098-5793-42AC-AF94-071D8FAAD9D8}" dt="2022-09-10T21:42:48.587" v="3679" actId="1076"/>
          <ac:spMkLst>
            <pc:docMk/>
            <pc:sldMk cId="991398545" sldId="1836"/>
            <ac:spMk id="13" creationId="{0DEE99A2-50C2-3579-DA8B-B7B7F3E7819E}"/>
          </ac:spMkLst>
        </pc:spChg>
        <pc:spChg chg="add mod">
          <ac:chgData name="Juiz Caio Brucoli Sembongi" userId="03743132-25f6-4b98-9005-16d92e7545db" providerId="ADAL" clId="{2B4E6098-5793-42AC-AF94-071D8FAAD9D8}" dt="2022-09-10T21:43:24.175" v="3699" actId="20577"/>
          <ac:spMkLst>
            <pc:docMk/>
            <pc:sldMk cId="991398545" sldId="1836"/>
            <ac:spMk id="16" creationId="{C56F57C1-AA22-8555-A422-0002B38674C3}"/>
          </ac:spMkLst>
        </pc:spChg>
        <pc:picChg chg="mod">
          <ac:chgData name="Juiz Caio Brucoli Sembongi" userId="03743132-25f6-4b98-9005-16d92e7545db" providerId="ADAL" clId="{2B4E6098-5793-42AC-AF94-071D8FAAD9D8}" dt="2022-09-10T21:40:44.653" v="3643" actId="1076"/>
          <ac:picMkLst>
            <pc:docMk/>
            <pc:sldMk cId="991398545" sldId="1836"/>
            <ac:picMk id="3" creationId="{00000000-0000-0000-0000-000000000000}"/>
          </ac:picMkLst>
        </pc:picChg>
        <pc:picChg chg="add del mod">
          <ac:chgData name="Juiz Caio Brucoli Sembongi" userId="03743132-25f6-4b98-9005-16d92e7545db" providerId="ADAL" clId="{2B4E6098-5793-42AC-AF94-071D8FAAD9D8}" dt="2022-09-10T21:37:23.289" v="3589" actId="478"/>
          <ac:picMkLst>
            <pc:docMk/>
            <pc:sldMk cId="991398545" sldId="1836"/>
            <ac:picMk id="5" creationId="{67683471-BA80-0493-73F6-ADA93E41C4D7}"/>
          </ac:picMkLst>
        </pc:picChg>
        <pc:picChg chg="add mod">
          <ac:chgData name="Juiz Caio Brucoli Sembongi" userId="03743132-25f6-4b98-9005-16d92e7545db" providerId="ADAL" clId="{2B4E6098-5793-42AC-AF94-071D8FAAD9D8}" dt="2022-09-10T21:42:45.191" v="3678" actId="1076"/>
          <ac:picMkLst>
            <pc:docMk/>
            <pc:sldMk cId="991398545" sldId="1836"/>
            <ac:picMk id="8" creationId="{7654DACC-91E2-C74D-BF42-1876DB29CF65}"/>
          </ac:picMkLst>
        </pc:picChg>
        <pc:picChg chg="add mod">
          <ac:chgData name="Juiz Caio Brucoli Sembongi" userId="03743132-25f6-4b98-9005-16d92e7545db" providerId="ADAL" clId="{2B4E6098-5793-42AC-AF94-071D8FAAD9D8}" dt="2022-09-10T21:42:48.587" v="3679" actId="1076"/>
          <ac:picMkLst>
            <pc:docMk/>
            <pc:sldMk cId="991398545" sldId="1836"/>
            <ac:picMk id="12" creationId="{83940461-A00B-B974-FA8A-CA936512DBBD}"/>
          </ac:picMkLst>
        </pc:picChg>
        <pc:picChg chg="add del mod">
          <ac:chgData name="Juiz Caio Brucoli Sembongi" userId="03743132-25f6-4b98-9005-16d92e7545db" providerId="ADAL" clId="{2B4E6098-5793-42AC-AF94-071D8FAAD9D8}" dt="2022-09-10T21:42:20.872" v="3675" actId="478"/>
          <ac:picMkLst>
            <pc:docMk/>
            <pc:sldMk cId="991398545" sldId="1836"/>
            <ac:picMk id="15" creationId="{C605B20D-F2C0-5679-C792-28A2A2B637C6}"/>
          </ac:picMkLst>
        </pc:picChg>
        <pc:picChg chg="add mod">
          <ac:chgData name="Juiz Caio Brucoli Sembongi" userId="03743132-25f6-4b98-9005-16d92e7545db" providerId="ADAL" clId="{2B4E6098-5793-42AC-AF94-071D8FAAD9D8}" dt="2022-09-10T21:43:12.713" v="3683" actId="14100"/>
          <ac:picMkLst>
            <pc:docMk/>
            <pc:sldMk cId="991398545" sldId="1836"/>
            <ac:picMk id="18" creationId="{508678C1-0402-3324-C190-222E2EECF4B0}"/>
          </ac:picMkLst>
        </pc:picChg>
        <pc:picChg chg="add mod">
          <ac:chgData name="Juiz Caio Brucoli Sembongi" userId="03743132-25f6-4b98-9005-16d92e7545db" providerId="ADAL" clId="{2B4E6098-5793-42AC-AF94-071D8FAAD9D8}" dt="2022-09-10T21:43:09.808" v="3682" actId="1076"/>
          <ac:picMkLst>
            <pc:docMk/>
            <pc:sldMk cId="991398545" sldId="1836"/>
            <ac:picMk id="20" creationId="{31CF2B7A-DA78-6A11-FF27-B96365CB180B}"/>
          </ac:picMkLst>
        </pc:picChg>
      </pc:sldChg>
      <pc:sldChg chg="addSp delSp modSp add mod setBg">
        <pc:chgData name="Juiz Caio Brucoli Sembongi" userId="03743132-25f6-4b98-9005-16d92e7545db" providerId="ADAL" clId="{2B4E6098-5793-42AC-AF94-071D8FAAD9D8}" dt="2022-09-10T22:27:37.771" v="4011" actId="20577"/>
        <pc:sldMkLst>
          <pc:docMk/>
          <pc:sldMk cId="2005208580" sldId="1837"/>
        </pc:sldMkLst>
        <pc:spChg chg="mod ord">
          <ac:chgData name="Juiz Caio Brucoli Sembongi" userId="03743132-25f6-4b98-9005-16d92e7545db" providerId="ADAL" clId="{2B4E6098-5793-42AC-AF94-071D8FAAD9D8}" dt="2022-09-10T21:55:35.903" v="3917" actId="113"/>
          <ac:spMkLst>
            <pc:docMk/>
            <pc:sldMk cId="2005208580" sldId="1837"/>
            <ac:spMk id="4" creationId="{D40CB015-5C2C-EBC7-CEE4-247F520D37C5}"/>
          </ac:spMkLst>
        </pc:spChg>
        <pc:spChg chg="add mod">
          <ac:chgData name="Juiz Caio Brucoli Sembongi" userId="03743132-25f6-4b98-9005-16d92e7545db" providerId="ADAL" clId="{2B4E6098-5793-42AC-AF94-071D8FAAD9D8}" dt="2022-09-10T22:27:37.771" v="4011" actId="20577"/>
          <ac:spMkLst>
            <pc:docMk/>
            <pc:sldMk cId="2005208580" sldId="1837"/>
            <ac:spMk id="5" creationId="{3B2969CE-1006-39E0-33E7-371831DEC40C}"/>
          </ac:spMkLst>
        </pc:spChg>
        <pc:spChg chg="del">
          <ac:chgData name="Juiz Caio Brucoli Sembongi" userId="03743132-25f6-4b98-9005-16d92e7545db" providerId="ADAL" clId="{2B4E6098-5793-42AC-AF94-071D8FAAD9D8}" dt="2022-09-10T21:46:05.089" v="3724" actId="478"/>
          <ac:spMkLst>
            <pc:docMk/>
            <pc:sldMk cId="2005208580" sldId="1837"/>
            <ac:spMk id="10" creationId="{1EFD0338-AA74-95B1-B140-A9F718EBE5C0}"/>
          </ac:spMkLst>
        </pc:spChg>
        <pc:spChg chg="add">
          <ac:chgData name="Juiz Caio Brucoli Sembongi" userId="03743132-25f6-4b98-9005-16d92e7545db" providerId="ADAL" clId="{2B4E6098-5793-42AC-AF94-071D8FAAD9D8}" dt="2022-09-10T21:47:06.934" v="3753" actId="26606"/>
          <ac:spMkLst>
            <pc:docMk/>
            <pc:sldMk cId="2005208580" sldId="1837"/>
            <ac:spMk id="11" creationId="{B497CCB5-5FC2-473C-AFCC-2430CEF1DF71}"/>
          </ac:spMkLst>
        </pc:spChg>
        <pc:spChg chg="del">
          <ac:chgData name="Juiz Caio Brucoli Sembongi" userId="03743132-25f6-4b98-9005-16d92e7545db" providerId="ADAL" clId="{2B4E6098-5793-42AC-AF94-071D8FAAD9D8}" dt="2022-09-10T21:46:05.089" v="3724" actId="478"/>
          <ac:spMkLst>
            <pc:docMk/>
            <pc:sldMk cId="2005208580" sldId="1837"/>
            <ac:spMk id="13" creationId="{0DEE99A2-50C2-3579-DA8B-B7B7F3E7819E}"/>
          </ac:spMkLst>
        </pc:spChg>
        <pc:spChg chg="add">
          <ac:chgData name="Juiz Caio Brucoli Sembongi" userId="03743132-25f6-4b98-9005-16d92e7545db" providerId="ADAL" clId="{2B4E6098-5793-42AC-AF94-071D8FAAD9D8}" dt="2022-09-10T21:47:06.934" v="3753" actId="26606"/>
          <ac:spMkLst>
            <pc:docMk/>
            <pc:sldMk cId="2005208580" sldId="1837"/>
            <ac:spMk id="14" creationId="{B4D3D850-2041-4B7C-AED9-54DA385B14F7}"/>
          </ac:spMkLst>
        </pc:spChg>
        <pc:spChg chg="add">
          <ac:chgData name="Juiz Caio Brucoli Sembongi" userId="03743132-25f6-4b98-9005-16d92e7545db" providerId="ADAL" clId="{2B4E6098-5793-42AC-AF94-071D8FAAD9D8}" dt="2022-09-10T21:47:06.934" v="3753" actId="26606"/>
          <ac:spMkLst>
            <pc:docMk/>
            <pc:sldMk cId="2005208580" sldId="1837"/>
            <ac:spMk id="15" creationId="{599C8C75-BFDF-44E7-A028-EEB5EDD58817}"/>
          </ac:spMkLst>
        </pc:spChg>
        <pc:spChg chg="del">
          <ac:chgData name="Juiz Caio Brucoli Sembongi" userId="03743132-25f6-4b98-9005-16d92e7545db" providerId="ADAL" clId="{2B4E6098-5793-42AC-AF94-071D8FAAD9D8}" dt="2022-09-10T21:46:05.089" v="3724" actId="478"/>
          <ac:spMkLst>
            <pc:docMk/>
            <pc:sldMk cId="2005208580" sldId="1837"/>
            <ac:spMk id="16" creationId="{C56F57C1-AA22-8555-A422-0002B38674C3}"/>
          </ac:spMkLst>
        </pc:spChg>
        <pc:picChg chg="add mod">
          <ac:chgData name="Juiz Caio Brucoli Sembongi" userId="03743132-25f6-4b98-9005-16d92e7545db" providerId="ADAL" clId="{2B4E6098-5793-42AC-AF94-071D8FAAD9D8}" dt="2022-09-10T21:47:06.934" v="3753" actId="26606"/>
          <ac:picMkLst>
            <pc:docMk/>
            <pc:sldMk cId="2005208580" sldId="1837"/>
            <ac:picMk id="2" creationId="{18FCCA3A-FE06-A88A-3029-124B33F25DF3}"/>
          </ac:picMkLst>
        </pc:picChg>
        <pc:picChg chg="mod">
          <ac:chgData name="Juiz Caio Brucoli Sembongi" userId="03743132-25f6-4b98-9005-16d92e7545db" providerId="ADAL" clId="{2B4E6098-5793-42AC-AF94-071D8FAAD9D8}" dt="2022-09-10T21:55:44.257" v="3918" actId="1076"/>
          <ac:picMkLst>
            <pc:docMk/>
            <pc:sldMk cId="2005208580" sldId="1837"/>
            <ac:picMk id="3" creationId="{00000000-0000-0000-0000-000000000000}"/>
          </ac:picMkLst>
        </pc:picChg>
        <pc:picChg chg="del">
          <ac:chgData name="Juiz Caio Brucoli Sembongi" userId="03743132-25f6-4b98-9005-16d92e7545db" providerId="ADAL" clId="{2B4E6098-5793-42AC-AF94-071D8FAAD9D8}" dt="2022-09-10T21:45:59.033" v="3718" actId="478"/>
          <ac:picMkLst>
            <pc:docMk/>
            <pc:sldMk cId="2005208580" sldId="1837"/>
            <ac:picMk id="8" creationId="{7654DACC-91E2-C74D-BF42-1876DB29CF65}"/>
          </ac:picMkLst>
        </pc:picChg>
        <pc:picChg chg="ord">
          <ac:chgData name="Juiz Caio Brucoli Sembongi" userId="03743132-25f6-4b98-9005-16d92e7545db" providerId="ADAL" clId="{2B4E6098-5793-42AC-AF94-071D8FAAD9D8}" dt="2022-09-10T21:47:06.934" v="3753" actId="26606"/>
          <ac:picMkLst>
            <pc:docMk/>
            <pc:sldMk cId="2005208580" sldId="1837"/>
            <ac:picMk id="9" creationId="{00000000-0000-0000-0000-000000000000}"/>
          </ac:picMkLst>
        </pc:picChg>
        <pc:picChg chg="del mod">
          <ac:chgData name="Juiz Caio Brucoli Sembongi" userId="03743132-25f6-4b98-9005-16d92e7545db" providerId="ADAL" clId="{2B4E6098-5793-42AC-AF94-071D8FAAD9D8}" dt="2022-09-10T21:46:00.367" v="3720" actId="478"/>
          <ac:picMkLst>
            <pc:docMk/>
            <pc:sldMk cId="2005208580" sldId="1837"/>
            <ac:picMk id="12" creationId="{83940461-A00B-B974-FA8A-CA936512DBBD}"/>
          </ac:picMkLst>
        </pc:picChg>
        <pc:picChg chg="del mod">
          <ac:chgData name="Juiz Caio Brucoli Sembongi" userId="03743132-25f6-4b98-9005-16d92e7545db" providerId="ADAL" clId="{2B4E6098-5793-42AC-AF94-071D8FAAD9D8}" dt="2022-09-10T21:46:01.113" v="3722" actId="478"/>
          <ac:picMkLst>
            <pc:docMk/>
            <pc:sldMk cId="2005208580" sldId="1837"/>
            <ac:picMk id="18" creationId="{508678C1-0402-3324-C190-222E2EECF4B0}"/>
          </ac:picMkLst>
        </pc:picChg>
        <pc:picChg chg="del">
          <ac:chgData name="Juiz Caio Brucoli Sembongi" userId="03743132-25f6-4b98-9005-16d92e7545db" providerId="ADAL" clId="{2B4E6098-5793-42AC-AF94-071D8FAAD9D8}" dt="2022-09-10T21:46:01.771" v="3723" actId="478"/>
          <ac:picMkLst>
            <pc:docMk/>
            <pc:sldMk cId="2005208580" sldId="1837"/>
            <ac:picMk id="20" creationId="{31CF2B7A-DA78-6A11-FF27-B96365CB180B}"/>
          </ac:picMkLst>
        </pc:picChg>
      </pc:sldChg>
      <pc:sldChg chg="addSp delSp modSp add mod ord">
        <pc:chgData name="Juiz Caio Brucoli Sembongi" userId="03743132-25f6-4b98-9005-16d92e7545db" providerId="ADAL" clId="{2B4E6098-5793-42AC-AF94-071D8FAAD9D8}" dt="2022-09-10T21:45:50.653" v="3717"/>
        <pc:sldMkLst>
          <pc:docMk/>
          <pc:sldMk cId="2764538088" sldId="1838"/>
        </pc:sldMkLst>
        <pc:spChg chg="del">
          <ac:chgData name="Juiz Caio Brucoli Sembongi" userId="03743132-25f6-4b98-9005-16d92e7545db" providerId="ADAL" clId="{2B4E6098-5793-42AC-AF94-071D8FAAD9D8}" dt="2022-09-10T21:44:11.724" v="3703" actId="478"/>
          <ac:spMkLst>
            <pc:docMk/>
            <pc:sldMk cId="2764538088" sldId="1838"/>
            <ac:spMk id="10" creationId="{1EFD0338-AA74-95B1-B140-A9F718EBE5C0}"/>
          </ac:spMkLst>
        </pc:spChg>
        <pc:spChg chg="del">
          <ac:chgData name="Juiz Caio Brucoli Sembongi" userId="03743132-25f6-4b98-9005-16d92e7545db" providerId="ADAL" clId="{2B4E6098-5793-42AC-AF94-071D8FAAD9D8}" dt="2022-09-10T21:44:15.014" v="3705" actId="478"/>
          <ac:spMkLst>
            <pc:docMk/>
            <pc:sldMk cId="2764538088" sldId="1838"/>
            <ac:spMk id="13" creationId="{0DEE99A2-50C2-3579-DA8B-B7B7F3E7819E}"/>
          </ac:spMkLst>
        </pc:spChg>
        <pc:spChg chg="del">
          <ac:chgData name="Juiz Caio Brucoli Sembongi" userId="03743132-25f6-4b98-9005-16d92e7545db" providerId="ADAL" clId="{2B4E6098-5793-42AC-AF94-071D8FAAD9D8}" dt="2022-09-10T21:44:19.645" v="3708" actId="478"/>
          <ac:spMkLst>
            <pc:docMk/>
            <pc:sldMk cId="2764538088" sldId="1838"/>
            <ac:spMk id="16" creationId="{C56F57C1-AA22-8555-A422-0002B38674C3}"/>
          </ac:spMkLst>
        </pc:spChg>
        <pc:picChg chg="add mod">
          <ac:chgData name="Juiz Caio Brucoli Sembongi" userId="03743132-25f6-4b98-9005-16d92e7545db" providerId="ADAL" clId="{2B4E6098-5793-42AC-AF94-071D8FAAD9D8}" dt="2022-09-10T21:45:46.100" v="3715" actId="14100"/>
          <ac:picMkLst>
            <pc:docMk/>
            <pc:sldMk cId="2764538088" sldId="1838"/>
            <ac:picMk id="5" creationId="{36454269-AB23-2DDB-AC77-E7DC84D70015}"/>
          </ac:picMkLst>
        </pc:picChg>
        <pc:picChg chg="del">
          <ac:chgData name="Juiz Caio Brucoli Sembongi" userId="03743132-25f6-4b98-9005-16d92e7545db" providerId="ADAL" clId="{2B4E6098-5793-42AC-AF94-071D8FAAD9D8}" dt="2022-09-10T21:44:09.604" v="3702" actId="478"/>
          <ac:picMkLst>
            <pc:docMk/>
            <pc:sldMk cId="2764538088" sldId="1838"/>
            <ac:picMk id="8" creationId="{7654DACC-91E2-C74D-BF42-1876DB29CF65}"/>
          </ac:picMkLst>
        </pc:picChg>
        <pc:picChg chg="del">
          <ac:chgData name="Juiz Caio Brucoli Sembongi" userId="03743132-25f6-4b98-9005-16d92e7545db" providerId="ADAL" clId="{2B4E6098-5793-42AC-AF94-071D8FAAD9D8}" dt="2022-09-10T21:44:12.595" v="3704" actId="478"/>
          <ac:picMkLst>
            <pc:docMk/>
            <pc:sldMk cId="2764538088" sldId="1838"/>
            <ac:picMk id="12" creationId="{83940461-A00B-B974-FA8A-CA936512DBBD}"/>
          </ac:picMkLst>
        </pc:picChg>
        <pc:picChg chg="del">
          <ac:chgData name="Juiz Caio Brucoli Sembongi" userId="03743132-25f6-4b98-9005-16d92e7545db" providerId="ADAL" clId="{2B4E6098-5793-42AC-AF94-071D8FAAD9D8}" dt="2022-09-10T21:44:16.004" v="3706" actId="478"/>
          <ac:picMkLst>
            <pc:docMk/>
            <pc:sldMk cId="2764538088" sldId="1838"/>
            <ac:picMk id="18" creationId="{508678C1-0402-3324-C190-222E2EECF4B0}"/>
          </ac:picMkLst>
        </pc:picChg>
        <pc:picChg chg="del">
          <ac:chgData name="Juiz Caio Brucoli Sembongi" userId="03743132-25f6-4b98-9005-16d92e7545db" providerId="ADAL" clId="{2B4E6098-5793-42AC-AF94-071D8FAAD9D8}" dt="2022-09-10T21:44:16.876" v="3707" actId="478"/>
          <ac:picMkLst>
            <pc:docMk/>
            <pc:sldMk cId="2764538088" sldId="1838"/>
            <ac:picMk id="20" creationId="{31CF2B7A-DA78-6A11-FF27-B96365CB180B}"/>
          </ac:picMkLst>
        </pc:picChg>
      </pc:sldChg>
      <pc:sldChg chg="addSp delSp modSp add mod ord">
        <pc:chgData name="Juiz Caio Brucoli Sembongi" userId="03743132-25f6-4b98-9005-16d92e7545db" providerId="ADAL" clId="{2B4E6098-5793-42AC-AF94-071D8FAAD9D8}" dt="2022-09-10T21:53:47.098" v="3906" actId="1076"/>
        <pc:sldMkLst>
          <pc:docMk/>
          <pc:sldMk cId="3544418957" sldId="1839"/>
        </pc:sldMkLst>
        <pc:spChg chg="del">
          <ac:chgData name="Juiz Caio Brucoli Sembongi" userId="03743132-25f6-4b98-9005-16d92e7545db" providerId="ADAL" clId="{2B4E6098-5793-42AC-AF94-071D8FAAD9D8}" dt="2022-09-10T21:49:09.601" v="3798" actId="478"/>
          <ac:spMkLst>
            <pc:docMk/>
            <pc:sldMk cId="3544418957" sldId="1839"/>
            <ac:spMk id="2" creationId="{B819C65F-C2BA-5497-20DE-407297436CEE}"/>
          </ac:spMkLst>
        </pc:spChg>
        <pc:spChg chg="del">
          <ac:chgData name="Juiz Caio Brucoli Sembongi" userId="03743132-25f6-4b98-9005-16d92e7545db" providerId="ADAL" clId="{2B4E6098-5793-42AC-AF94-071D8FAAD9D8}" dt="2022-09-10T21:49:20.833" v="3801" actId="478"/>
          <ac:spMkLst>
            <pc:docMk/>
            <pc:sldMk cId="3544418957" sldId="1839"/>
            <ac:spMk id="4" creationId="{D40CB015-5C2C-EBC7-CEE4-247F520D37C5}"/>
          </ac:spMkLst>
        </pc:spChg>
        <pc:spChg chg="del">
          <ac:chgData name="Juiz Caio Brucoli Sembongi" userId="03743132-25f6-4b98-9005-16d92e7545db" providerId="ADAL" clId="{2B4E6098-5793-42AC-AF94-071D8FAAD9D8}" dt="2022-09-10T21:49:09.601" v="3798" actId="478"/>
          <ac:spMkLst>
            <pc:docMk/>
            <pc:sldMk cId="3544418957" sldId="1839"/>
            <ac:spMk id="5" creationId="{455B202C-2476-864A-7085-B2D16803010C}"/>
          </ac:spMkLst>
        </pc:spChg>
        <pc:spChg chg="del">
          <ac:chgData name="Juiz Caio Brucoli Sembongi" userId="03743132-25f6-4b98-9005-16d92e7545db" providerId="ADAL" clId="{2B4E6098-5793-42AC-AF94-071D8FAAD9D8}" dt="2022-09-10T21:49:09.601" v="3798" actId="478"/>
          <ac:spMkLst>
            <pc:docMk/>
            <pc:sldMk cId="3544418957" sldId="1839"/>
            <ac:spMk id="6" creationId="{AABAD115-09FE-FB7B-78DE-43B7C3A50518}"/>
          </ac:spMkLst>
        </pc:spChg>
        <pc:spChg chg="add mod">
          <ac:chgData name="Juiz Caio Brucoli Sembongi" userId="03743132-25f6-4b98-9005-16d92e7545db" providerId="ADAL" clId="{2B4E6098-5793-42AC-AF94-071D8FAAD9D8}" dt="2022-09-10T21:49:03.245" v="3797" actId="20577"/>
          <ac:spMkLst>
            <pc:docMk/>
            <pc:sldMk cId="3544418957" sldId="1839"/>
            <ac:spMk id="8" creationId="{A8057CF0-1D14-9A5F-BB1D-81A727C8447C}"/>
          </ac:spMkLst>
        </pc:spChg>
        <pc:spChg chg="del">
          <ac:chgData name="Juiz Caio Brucoli Sembongi" userId="03743132-25f6-4b98-9005-16d92e7545db" providerId="ADAL" clId="{2B4E6098-5793-42AC-AF94-071D8FAAD9D8}" dt="2022-09-10T21:49:16.776" v="3800" actId="478"/>
          <ac:spMkLst>
            <pc:docMk/>
            <pc:sldMk cId="3544418957" sldId="1839"/>
            <ac:spMk id="10" creationId="{2BCB68F2-7F20-8EB6-8C13-D2E7258BC584}"/>
          </ac:spMkLst>
        </pc:spChg>
        <pc:spChg chg="add mod">
          <ac:chgData name="Juiz Caio Brucoli Sembongi" userId="03743132-25f6-4b98-9005-16d92e7545db" providerId="ADAL" clId="{2B4E6098-5793-42AC-AF94-071D8FAAD9D8}" dt="2022-09-10T21:53:47.098" v="3906" actId="1076"/>
          <ac:spMkLst>
            <pc:docMk/>
            <pc:sldMk cId="3544418957" sldId="1839"/>
            <ac:spMk id="14" creationId="{79D030B8-3F04-887B-C236-3238B2D096EF}"/>
          </ac:spMkLst>
        </pc:spChg>
        <pc:picChg chg="del">
          <ac:chgData name="Juiz Caio Brucoli Sembongi" userId="03743132-25f6-4b98-9005-16d92e7545db" providerId="ADAL" clId="{2B4E6098-5793-42AC-AF94-071D8FAAD9D8}" dt="2022-09-10T21:49:12.888" v="3799" actId="478"/>
          <ac:picMkLst>
            <pc:docMk/>
            <pc:sldMk cId="3544418957" sldId="1839"/>
            <ac:picMk id="7" creationId="{BC2345E0-6C92-6009-8B95-4BB83D0774AB}"/>
          </ac:picMkLst>
        </pc:picChg>
        <pc:picChg chg="add mod">
          <ac:chgData name="Juiz Caio Brucoli Sembongi" userId="03743132-25f6-4b98-9005-16d92e7545db" providerId="ADAL" clId="{2B4E6098-5793-42AC-AF94-071D8FAAD9D8}" dt="2022-09-10T21:49:59.006" v="3805" actId="1076"/>
          <ac:picMkLst>
            <pc:docMk/>
            <pc:sldMk cId="3544418957" sldId="1839"/>
            <ac:picMk id="11" creationId="{5C671039-A97A-B314-0AF3-7012FE404547}"/>
          </ac:picMkLst>
        </pc:picChg>
        <pc:picChg chg="add mod">
          <ac:chgData name="Juiz Caio Brucoli Sembongi" userId="03743132-25f6-4b98-9005-16d92e7545db" providerId="ADAL" clId="{2B4E6098-5793-42AC-AF94-071D8FAAD9D8}" dt="2022-09-10T21:51:53.690" v="3816" actId="14100"/>
          <ac:picMkLst>
            <pc:docMk/>
            <pc:sldMk cId="3544418957" sldId="1839"/>
            <ac:picMk id="12" creationId="{0C1BEEE7-FCE1-F526-9808-BED965354C83}"/>
          </ac:picMkLst>
        </pc:picChg>
        <pc:picChg chg="add del mod modCrop">
          <ac:chgData name="Juiz Caio Brucoli Sembongi" userId="03743132-25f6-4b98-9005-16d92e7545db" providerId="ADAL" clId="{2B4E6098-5793-42AC-AF94-071D8FAAD9D8}" dt="2022-09-10T21:52:12.389" v="3819" actId="478"/>
          <ac:picMkLst>
            <pc:docMk/>
            <pc:sldMk cId="3544418957" sldId="1839"/>
            <ac:picMk id="13" creationId="{3034B864-0774-29B2-DB6D-A5858E42546E}"/>
          </ac:picMkLst>
        </pc:picChg>
        <pc:picChg chg="add mod">
          <ac:chgData name="Juiz Caio Brucoli Sembongi" userId="03743132-25f6-4b98-9005-16d92e7545db" providerId="ADAL" clId="{2B4E6098-5793-42AC-AF94-071D8FAAD9D8}" dt="2022-09-10T21:52:28.945" v="3822" actId="1076"/>
          <ac:picMkLst>
            <pc:docMk/>
            <pc:sldMk cId="3544418957" sldId="1839"/>
            <ac:picMk id="2050" creationId="{936EA414-0DC0-1E0F-3434-6B086C310D69}"/>
          </ac:picMkLst>
        </pc:picChg>
      </pc:sldChg>
      <pc:sldChg chg="new del">
        <pc:chgData name="Juiz Caio Brucoli Sembongi" userId="03743132-25f6-4b98-9005-16d92e7545db" providerId="ADAL" clId="{2B4E6098-5793-42AC-AF94-071D8FAAD9D8}" dt="2022-09-11T18:49:43.007" v="5041" actId="2696"/>
        <pc:sldMkLst>
          <pc:docMk/>
          <pc:sldMk cId="3411986594" sldId="1840"/>
        </pc:sldMkLst>
      </pc:sldChg>
      <pc:sldChg chg="addSp delSp modSp add mod">
        <pc:chgData name="Juiz Caio Brucoli Sembongi" userId="03743132-25f6-4b98-9005-16d92e7545db" providerId="ADAL" clId="{2B4E6098-5793-42AC-AF94-071D8FAAD9D8}" dt="2022-09-11T18:51:06.438" v="5044" actId="22"/>
        <pc:sldMkLst>
          <pc:docMk/>
          <pc:sldMk cId="3357264537" sldId="1841"/>
        </pc:sldMkLst>
        <pc:picChg chg="add mod">
          <ac:chgData name="Juiz Caio Brucoli Sembongi" userId="03743132-25f6-4b98-9005-16d92e7545db" providerId="ADAL" clId="{2B4E6098-5793-42AC-AF94-071D8FAAD9D8}" dt="2022-09-11T18:50:42.566" v="5043"/>
          <ac:picMkLst>
            <pc:docMk/>
            <pc:sldMk cId="3357264537" sldId="1841"/>
            <ac:picMk id="2" creationId="{9CF86CA6-357F-D53C-E236-FBA4FA235A3D}"/>
          </ac:picMkLst>
        </pc:picChg>
        <pc:picChg chg="add">
          <ac:chgData name="Juiz Caio Brucoli Sembongi" userId="03743132-25f6-4b98-9005-16d92e7545db" providerId="ADAL" clId="{2B4E6098-5793-42AC-AF94-071D8FAAD9D8}" dt="2022-09-11T18:51:06.438" v="5044" actId="22"/>
          <ac:picMkLst>
            <pc:docMk/>
            <pc:sldMk cId="3357264537" sldId="1841"/>
            <ac:picMk id="5" creationId="{AEB398B6-F9F0-197C-2510-738EAA400AEA}"/>
          </ac:picMkLst>
        </pc:picChg>
        <pc:picChg chg="del">
          <ac:chgData name="Juiz Caio Brucoli Sembongi" userId="03743132-25f6-4b98-9005-16d92e7545db" providerId="ADAL" clId="{2B4E6098-5793-42AC-AF94-071D8FAAD9D8}" dt="2022-09-11T18:50:17.561" v="5042" actId="21"/>
          <ac:picMkLst>
            <pc:docMk/>
            <pc:sldMk cId="3357264537" sldId="1841"/>
            <ac:picMk id="9" creationId="{00000000-0000-0000-0000-000000000000}"/>
          </ac:picMkLst>
        </pc:picChg>
      </pc:sldChg>
      <pc:sldChg chg="addSp delSp modSp add mod">
        <pc:chgData name="Juiz Caio Brucoli Sembongi" userId="03743132-25f6-4b98-9005-16d92e7545db" providerId="ADAL" clId="{2B4E6098-5793-42AC-AF94-071D8FAAD9D8}" dt="2022-09-11T18:55:43.030" v="5049" actId="14100"/>
        <pc:sldMkLst>
          <pc:docMk/>
          <pc:sldMk cId="3047552146" sldId="1842"/>
        </pc:sldMkLst>
        <pc:picChg chg="add mod">
          <ac:chgData name="Juiz Caio Brucoli Sembongi" userId="03743132-25f6-4b98-9005-16d92e7545db" providerId="ADAL" clId="{2B4E6098-5793-42AC-AF94-071D8FAAD9D8}" dt="2022-09-11T18:55:43.030" v="5049" actId="14100"/>
          <ac:picMkLst>
            <pc:docMk/>
            <pc:sldMk cId="3047552146" sldId="1842"/>
            <ac:picMk id="4" creationId="{9519ACC4-5DAB-0EA4-4839-D07272879933}"/>
          </ac:picMkLst>
        </pc:picChg>
        <pc:picChg chg="add mod">
          <ac:chgData name="Juiz Caio Brucoli Sembongi" userId="03743132-25f6-4b98-9005-16d92e7545db" providerId="ADAL" clId="{2B4E6098-5793-42AC-AF94-071D8FAAD9D8}" dt="2022-09-11T18:52:47.375" v="5047"/>
          <ac:picMkLst>
            <pc:docMk/>
            <pc:sldMk cId="3047552146" sldId="1842"/>
            <ac:picMk id="5" creationId="{5BE3D0CF-9D9B-485C-D6BF-7D059D46EC7A}"/>
          </ac:picMkLst>
        </pc:picChg>
        <pc:picChg chg="del">
          <ac:chgData name="Juiz Caio Brucoli Sembongi" userId="03743132-25f6-4b98-9005-16d92e7545db" providerId="ADAL" clId="{2B4E6098-5793-42AC-AF94-071D8FAAD9D8}" dt="2022-09-11T18:52:18.798" v="5046" actId="21"/>
          <ac:picMkLst>
            <pc:docMk/>
            <pc:sldMk cId="3047552146" sldId="1842"/>
            <ac:picMk id="9" creationId="{00000000-0000-0000-0000-000000000000}"/>
          </ac:picMkLst>
        </pc:picChg>
      </pc:sldChg>
      <pc:sldChg chg="addSp delSp modSp add mod">
        <pc:chgData name="Juiz Caio Brucoli Sembongi" userId="03743132-25f6-4b98-9005-16d92e7545db" providerId="ADAL" clId="{2B4E6098-5793-42AC-AF94-071D8FAAD9D8}" dt="2022-09-13T11:15:41.593" v="5077" actId="20577"/>
        <pc:sldMkLst>
          <pc:docMk/>
          <pc:sldMk cId="2783929075" sldId="1843"/>
        </pc:sldMkLst>
        <pc:spChg chg="add del mod">
          <ac:chgData name="Juiz Caio Brucoli Sembongi" userId="03743132-25f6-4b98-9005-16d92e7545db" providerId="ADAL" clId="{2B4E6098-5793-42AC-AF94-071D8FAAD9D8}" dt="2022-09-13T11:15:41.593" v="5077" actId="20577"/>
          <ac:spMkLst>
            <pc:docMk/>
            <pc:sldMk cId="2783929075" sldId="1843"/>
            <ac:spMk id="6" creationId="{87B54E38-E189-67AB-CFB8-BAD7FC030291}"/>
          </ac:spMkLst>
        </pc:spChg>
        <pc:picChg chg="add mod">
          <ac:chgData name="Juiz Caio Brucoli Sembongi" userId="03743132-25f6-4b98-9005-16d92e7545db" providerId="ADAL" clId="{2B4E6098-5793-42AC-AF94-071D8FAAD9D8}" dt="2022-09-13T11:13:33.175" v="5056"/>
          <ac:picMkLst>
            <pc:docMk/>
            <pc:sldMk cId="2783929075" sldId="1843"/>
            <ac:picMk id="2" creationId="{6AD707B4-9BBC-8A3B-05FB-3887999941D2}"/>
          </ac:picMkLst>
        </pc:picChg>
        <pc:picChg chg="add mod">
          <ac:chgData name="Juiz Caio Brucoli Sembongi" userId="03743132-25f6-4b98-9005-16d92e7545db" providerId="ADAL" clId="{2B4E6098-5793-42AC-AF94-071D8FAAD9D8}" dt="2022-09-13T11:14:19.267" v="5059" actId="1076"/>
          <ac:picMkLst>
            <pc:docMk/>
            <pc:sldMk cId="2783929075" sldId="1843"/>
            <ac:picMk id="5" creationId="{C79A3509-25DD-7101-4A03-ABA43696F6F8}"/>
          </ac:picMkLst>
        </pc:picChg>
        <pc:picChg chg="del">
          <ac:chgData name="Juiz Caio Brucoli Sembongi" userId="03743132-25f6-4b98-9005-16d92e7545db" providerId="ADAL" clId="{2B4E6098-5793-42AC-AF94-071D8FAAD9D8}" dt="2022-09-13T11:13:18.404" v="5055" actId="21"/>
          <ac:picMkLst>
            <pc:docMk/>
            <pc:sldMk cId="2783929075" sldId="1843"/>
            <ac:picMk id="9" creationId="{00000000-0000-0000-0000-000000000000}"/>
          </ac:picMkLst>
        </pc:picChg>
      </pc:sldChg>
      <pc:sldChg chg="add del">
        <pc:chgData name="Juiz Caio Brucoli Sembongi" userId="03743132-25f6-4b98-9005-16d92e7545db" providerId="ADAL" clId="{2B4E6098-5793-42AC-AF94-071D8FAAD9D8}" dt="2022-09-13T11:16:15.030" v="5078" actId="2696"/>
        <pc:sldMkLst>
          <pc:docMk/>
          <pc:sldMk cId="548575866" sldId="1844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8A45A6-32BA-483D-AD2D-CE769AB7E9F5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046D394E-D548-4C0F-9AA7-5C79AD4BEB91}">
      <dgm:prSet phldrT="[Texto]"/>
      <dgm:spPr/>
      <dgm:t>
        <a:bodyPr/>
        <a:lstStyle/>
        <a:p>
          <a:r>
            <a:rPr lang="pt-BR" dirty="0"/>
            <a:t>Magistrados e Servidores</a:t>
          </a:r>
        </a:p>
      </dgm:t>
    </dgm:pt>
    <dgm:pt modelId="{9EC748AD-1585-477F-B3A6-6A6556E815F7}" type="parTrans" cxnId="{7549E1EA-3D2F-4788-9DBD-A5A5A606D902}">
      <dgm:prSet/>
      <dgm:spPr/>
      <dgm:t>
        <a:bodyPr/>
        <a:lstStyle/>
        <a:p>
          <a:endParaRPr lang="pt-BR"/>
        </a:p>
      </dgm:t>
    </dgm:pt>
    <dgm:pt modelId="{13D0A2F8-BD6E-4A5E-9FFF-460C8BBCAA26}" type="sibTrans" cxnId="{7549E1EA-3D2F-4788-9DBD-A5A5A606D902}">
      <dgm:prSet/>
      <dgm:spPr/>
      <dgm:t>
        <a:bodyPr/>
        <a:lstStyle/>
        <a:p>
          <a:endParaRPr lang="pt-BR"/>
        </a:p>
      </dgm:t>
    </dgm:pt>
    <dgm:pt modelId="{A1603F0C-E1F4-4D77-B6D2-95064D3BD5C9}">
      <dgm:prSet phldrT="[Texto]"/>
      <dgm:spPr/>
      <dgm:t>
        <a:bodyPr/>
        <a:lstStyle/>
        <a:p>
          <a:r>
            <a:rPr lang="pt-BR" dirty="0"/>
            <a:t>Profissionais do Direito</a:t>
          </a:r>
        </a:p>
        <a:p>
          <a:r>
            <a:rPr lang="pt-BR" dirty="0"/>
            <a:t> </a:t>
          </a:r>
        </a:p>
      </dgm:t>
    </dgm:pt>
    <dgm:pt modelId="{DDCF9E61-AF40-4259-A20B-2F76A2888292}" type="parTrans" cxnId="{CD7F8295-C56A-45CA-86A0-82AFE80A5DEC}">
      <dgm:prSet/>
      <dgm:spPr/>
      <dgm:t>
        <a:bodyPr/>
        <a:lstStyle/>
        <a:p>
          <a:endParaRPr lang="pt-BR"/>
        </a:p>
      </dgm:t>
    </dgm:pt>
    <dgm:pt modelId="{B46CF325-985A-4866-A023-F847F55012DA}" type="sibTrans" cxnId="{CD7F8295-C56A-45CA-86A0-82AFE80A5DEC}">
      <dgm:prSet/>
      <dgm:spPr/>
      <dgm:t>
        <a:bodyPr/>
        <a:lstStyle/>
        <a:p>
          <a:endParaRPr lang="pt-BR"/>
        </a:p>
      </dgm:t>
    </dgm:pt>
    <dgm:pt modelId="{C0933A7D-214C-4A5C-9E88-FA6C7F6C57C7}">
      <dgm:prSet phldrT="[Texto]"/>
      <dgm:spPr/>
      <dgm:t>
        <a:bodyPr/>
        <a:lstStyle/>
        <a:p>
          <a:r>
            <a:rPr lang="pt-BR" dirty="0"/>
            <a:t>Sociedade </a:t>
          </a:r>
        </a:p>
      </dgm:t>
    </dgm:pt>
    <dgm:pt modelId="{3CCAEB06-DEE7-4818-873B-90DAEB4CB9E2}" type="parTrans" cxnId="{E4BC3862-AF84-4C1E-93E9-33A3AB290D71}">
      <dgm:prSet/>
      <dgm:spPr/>
      <dgm:t>
        <a:bodyPr/>
        <a:lstStyle/>
        <a:p>
          <a:endParaRPr lang="pt-BR"/>
        </a:p>
      </dgm:t>
    </dgm:pt>
    <dgm:pt modelId="{EE511C9A-7333-4B57-931E-39BE598B2147}" type="sibTrans" cxnId="{E4BC3862-AF84-4C1E-93E9-33A3AB290D71}">
      <dgm:prSet/>
      <dgm:spPr/>
      <dgm:t>
        <a:bodyPr/>
        <a:lstStyle/>
        <a:p>
          <a:endParaRPr lang="pt-BR"/>
        </a:p>
      </dgm:t>
    </dgm:pt>
    <dgm:pt modelId="{4E0C7FE6-C484-47C5-BB66-ED6EEFFF7A83}" type="pres">
      <dgm:prSet presAssocID="{AA8A45A6-32BA-483D-AD2D-CE769AB7E9F5}" presName="arrowDiagram" presStyleCnt="0">
        <dgm:presLayoutVars>
          <dgm:chMax val="5"/>
          <dgm:dir/>
          <dgm:resizeHandles val="exact"/>
        </dgm:presLayoutVars>
      </dgm:prSet>
      <dgm:spPr/>
    </dgm:pt>
    <dgm:pt modelId="{4641FA72-47A9-4906-87EB-26415B5E698A}" type="pres">
      <dgm:prSet presAssocID="{AA8A45A6-32BA-483D-AD2D-CE769AB7E9F5}" presName="arrow" presStyleLbl="bgShp" presStyleIdx="0" presStyleCnt="1"/>
      <dgm:spPr>
        <a:solidFill>
          <a:schemeClr val="tx2">
            <a:lumMod val="60000"/>
            <a:lumOff val="40000"/>
          </a:schemeClr>
        </a:solidFill>
      </dgm:spPr>
    </dgm:pt>
    <dgm:pt modelId="{D958584F-5F2C-46F9-ABDC-F80DFC0B6B68}" type="pres">
      <dgm:prSet presAssocID="{AA8A45A6-32BA-483D-AD2D-CE769AB7E9F5}" presName="arrowDiagram3" presStyleCnt="0"/>
      <dgm:spPr/>
    </dgm:pt>
    <dgm:pt modelId="{64A48281-1B40-4A69-9E96-AF6F42849D6C}" type="pres">
      <dgm:prSet presAssocID="{046D394E-D548-4C0F-9AA7-5C79AD4BEB91}" presName="bullet3a" presStyleLbl="node1" presStyleIdx="0" presStyleCnt="3"/>
      <dgm:spPr>
        <a:solidFill>
          <a:srgbClr val="0070C0"/>
        </a:solidFill>
      </dgm:spPr>
    </dgm:pt>
    <dgm:pt modelId="{2C6C7F6D-068F-4927-8AB5-E1E55E0AEB91}" type="pres">
      <dgm:prSet presAssocID="{046D394E-D548-4C0F-9AA7-5C79AD4BEB91}" presName="textBox3a" presStyleLbl="revTx" presStyleIdx="0" presStyleCnt="3">
        <dgm:presLayoutVars>
          <dgm:bulletEnabled val="1"/>
        </dgm:presLayoutVars>
      </dgm:prSet>
      <dgm:spPr/>
    </dgm:pt>
    <dgm:pt modelId="{1EB3595C-D421-4D81-B272-2E30094D9C35}" type="pres">
      <dgm:prSet presAssocID="{A1603F0C-E1F4-4D77-B6D2-95064D3BD5C9}" presName="bullet3b" presStyleLbl="node1" presStyleIdx="1" presStyleCnt="3"/>
      <dgm:spPr>
        <a:solidFill>
          <a:schemeClr val="accent5">
            <a:lumMod val="60000"/>
            <a:lumOff val="40000"/>
          </a:schemeClr>
        </a:solidFill>
      </dgm:spPr>
    </dgm:pt>
    <dgm:pt modelId="{610BE080-A17F-499B-B1A3-42CBC88D3554}" type="pres">
      <dgm:prSet presAssocID="{A1603F0C-E1F4-4D77-B6D2-95064D3BD5C9}" presName="textBox3b" presStyleLbl="revTx" presStyleIdx="1" presStyleCnt="3">
        <dgm:presLayoutVars>
          <dgm:bulletEnabled val="1"/>
        </dgm:presLayoutVars>
      </dgm:prSet>
      <dgm:spPr/>
    </dgm:pt>
    <dgm:pt modelId="{480BBF6F-2F84-4BAD-98DE-F862A3BBA807}" type="pres">
      <dgm:prSet presAssocID="{C0933A7D-214C-4A5C-9E88-FA6C7F6C57C7}" presName="bullet3c" presStyleLbl="node1" presStyleIdx="2" presStyleCnt="3"/>
      <dgm:spPr>
        <a:solidFill>
          <a:schemeClr val="accent4">
            <a:lumMod val="50000"/>
          </a:schemeClr>
        </a:solidFill>
      </dgm:spPr>
    </dgm:pt>
    <dgm:pt modelId="{48E3D9DD-4485-4A2F-9D3B-C842C4F8FFF6}" type="pres">
      <dgm:prSet presAssocID="{C0933A7D-214C-4A5C-9E88-FA6C7F6C57C7}" presName="textBox3c" presStyleLbl="revTx" presStyleIdx="2" presStyleCnt="3">
        <dgm:presLayoutVars>
          <dgm:bulletEnabled val="1"/>
        </dgm:presLayoutVars>
      </dgm:prSet>
      <dgm:spPr/>
    </dgm:pt>
  </dgm:ptLst>
  <dgm:cxnLst>
    <dgm:cxn modelId="{E4BC3862-AF84-4C1E-93E9-33A3AB290D71}" srcId="{AA8A45A6-32BA-483D-AD2D-CE769AB7E9F5}" destId="{C0933A7D-214C-4A5C-9E88-FA6C7F6C57C7}" srcOrd="2" destOrd="0" parTransId="{3CCAEB06-DEE7-4818-873B-90DAEB4CB9E2}" sibTransId="{EE511C9A-7333-4B57-931E-39BE598B2147}"/>
    <dgm:cxn modelId="{4B56A466-54D1-49F6-94CC-B26904191E57}" type="presOf" srcId="{A1603F0C-E1F4-4D77-B6D2-95064D3BD5C9}" destId="{610BE080-A17F-499B-B1A3-42CBC88D3554}" srcOrd="0" destOrd="0" presId="urn:microsoft.com/office/officeart/2005/8/layout/arrow2"/>
    <dgm:cxn modelId="{22CE0755-6820-4ED9-AB0F-C65751337FB1}" type="presOf" srcId="{C0933A7D-214C-4A5C-9E88-FA6C7F6C57C7}" destId="{48E3D9DD-4485-4A2F-9D3B-C842C4F8FFF6}" srcOrd="0" destOrd="0" presId="urn:microsoft.com/office/officeart/2005/8/layout/arrow2"/>
    <dgm:cxn modelId="{CD7F8295-C56A-45CA-86A0-82AFE80A5DEC}" srcId="{AA8A45A6-32BA-483D-AD2D-CE769AB7E9F5}" destId="{A1603F0C-E1F4-4D77-B6D2-95064D3BD5C9}" srcOrd="1" destOrd="0" parTransId="{DDCF9E61-AF40-4259-A20B-2F76A2888292}" sibTransId="{B46CF325-985A-4866-A023-F847F55012DA}"/>
    <dgm:cxn modelId="{C5AD9BC3-FAA2-4C12-85CB-D3523728E6C0}" type="presOf" srcId="{AA8A45A6-32BA-483D-AD2D-CE769AB7E9F5}" destId="{4E0C7FE6-C484-47C5-BB66-ED6EEFFF7A83}" srcOrd="0" destOrd="0" presId="urn:microsoft.com/office/officeart/2005/8/layout/arrow2"/>
    <dgm:cxn modelId="{7549E1EA-3D2F-4788-9DBD-A5A5A606D902}" srcId="{AA8A45A6-32BA-483D-AD2D-CE769AB7E9F5}" destId="{046D394E-D548-4C0F-9AA7-5C79AD4BEB91}" srcOrd="0" destOrd="0" parTransId="{9EC748AD-1585-477F-B3A6-6A6556E815F7}" sibTransId="{13D0A2F8-BD6E-4A5E-9FFF-460C8BBCAA26}"/>
    <dgm:cxn modelId="{B89A1BF3-FB1E-43A6-8813-44CC15BA7002}" type="presOf" srcId="{046D394E-D548-4C0F-9AA7-5C79AD4BEB91}" destId="{2C6C7F6D-068F-4927-8AB5-E1E55E0AEB91}" srcOrd="0" destOrd="0" presId="urn:microsoft.com/office/officeart/2005/8/layout/arrow2"/>
    <dgm:cxn modelId="{69697A8F-C132-41C4-A1BB-9864E3D5B5E4}" type="presParOf" srcId="{4E0C7FE6-C484-47C5-BB66-ED6EEFFF7A83}" destId="{4641FA72-47A9-4906-87EB-26415B5E698A}" srcOrd="0" destOrd="0" presId="urn:microsoft.com/office/officeart/2005/8/layout/arrow2"/>
    <dgm:cxn modelId="{39A44EB8-BD48-43EA-82B4-A089A9E2A035}" type="presParOf" srcId="{4E0C7FE6-C484-47C5-BB66-ED6EEFFF7A83}" destId="{D958584F-5F2C-46F9-ABDC-F80DFC0B6B68}" srcOrd="1" destOrd="0" presId="urn:microsoft.com/office/officeart/2005/8/layout/arrow2"/>
    <dgm:cxn modelId="{F0C56D20-9A61-4A4E-BA9C-C5AE01A11818}" type="presParOf" srcId="{D958584F-5F2C-46F9-ABDC-F80DFC0B6B68}" destId="{64A48281-1B40-4A69-9E96-AF6F42849D6C}" srcOrd="0" destOrd="0" presId="urn:microsoft.com/office/officeart/2005/8/layout/arrow2"/>
    <dgm:cxn modelId="{0B0C6D55-EC41-464B-AF47-2410B92E3D21}" type="presParOf" srcId="{D958584F-5F2C-46F9-ABDC-F80DFC0B6B68}" destId="{2C6C7F6D-068F-4927-8AB5-E1E55E0AEB91}" srcOrd="1" destOrd="0" presId="urn:microsoft.com/office/officeart/2005/8/layout/arrow2"/>
    <dgm:cxn modelId="{DAF7A4C1-631F-4BA9-BFF2-8CDB57AD34D5}" type="presParOf" srcId="{D958584F-5F2C-46F9-ABDC-F80DFC0B6B68}" destId="{1EB3595C-D421-4D81-B272-2E30094D9C35}" srcOrd="2" destOrd="0" presId="urn:microsoft.com/office/officeart/2005/8/layout/arrow2"/>
    <dgm:cxn modelId="{7B0CBFEB-1682-49A2-8F13-7CEFDC169886}" type="presParOf" srcId="{D958584F-5F2C-46F9-ABDC-F80DFC0B6B68}" destId="{610BE080-A17F-499B-B1A3-42CBC88D3554}" srcOrd="3" destOrd="0" presId="urn:microsoft.com/office/officeart/2005/8/layout/arrow2"/>
    <dgm:cxn modelId="{5CEF24C0-C49A-435E-81DB-2C840188D834}" type="presParOf" srcId="{D958584F-5F2C-46F9-ABDC-F80DFC0B6B68}" destId="{480BBF6F-2F84-4BAD-98DE-F862A3BBA807}" srcOrd="4" destOrd="0" presId="urn:microsoft.com/office/officeart/2005/8/layout/arrow2"/>
    <dgm:cxn modelId="{DDA866F7-507F-4AE8-A21D-675CA3E7F494}" type="presParOf" srcId="{D958584F-5F2C-46F9-ABDC-F80DFC0B6B68}" destId="{48E3D9DD-4485-4A2F-9D3B-C842C4F8FFF6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41FA72-47A9-4906-87EB-26415B5E698A}">
      <dsp:nvSpPr>
        <dsp:cNvPr id="0" name=""/>
        <dsp:cNvSpPr/>
      </dsp:nvSpPr>
      <dsp:spPr>
        <a:xfrm>
          <a:off x="0" y="169333"/>
          <a:ext cx="8128000" cy="5079999"/>
        </a:xfrm>
        <a:prstGeom prst="swooshArrow">
          <a:avLst>
            <a:gd name="adj1" fmla="val 25000"/>
            <a:gd name="adj2" fmla="val 25000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A48281-1B40-4A69-9E96-AF6F42849D6C}">
      <dsp:nvSpPr>
        <dsp:cNvPr id="0" name=""/>
        <dsp:cNvSpPr/>
      </dsp:nvSpPr>
      <dsp:spPr>
        <a:xfrm>
          <a:off x="1032256" y="3675549"/>
          <a:ext cx="211328" cy="211328"/>
        </a:xfrm>
        <a:prstGeom prst="ellipse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6C7F6D-068F-4927-8AB5-E1E55E0AEB91}">
      <dsp:nvSpPr>
        <dsp:cNvPr id="0" name=""/>
        <dsp:cNvSpPr/>
      </dsp:nvSpPr>
      <dsp:spPr>
        <a:xfrm>
          <a:off x="1137920" y="3781213"/>
          <a:ext cx="1893824" cy="1468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978" tIns="0" rIns="0" bIns="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700" kern="1200" dirty="0"/>
            <a:t>Magistrados e Servidores</a:t>
          </a:r>
        </a:p>
      </dsp:txBody>
      <dsp:txXfrm>
        <a:off x="1137920" y="3781213"/>
        <a:ext cx="1893824" cy="1468120"/>
      </dsp:txXfrm>
    </dsp:sp>
    <dsp:sp modelId="{1EB3595C-D421-4D81-B272-2E30094D9C35}">
      <dsp:nvSpPr>
        <dsp:cNvPr id="0" name=""/>
        <dsp:cNvSpPr/>
      </dsp:nvSpPr>
      <dsp:spPr>
        <a:xfrm>
          <a:off x="2897632" y="2294805"/>
          <a:ext cx="382016" cy="382016"/>
        </a:xfrm>
        <a:prstGeom prst="ellipse">
          <a:avLst/>
        </a:prstGeom>
        <a:solidFill>
          <a:schemeClr val="accent5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0BE080-A17F-499B-B1A3-42CBC88D3554}">
      <dsp:nvSpPr>
        <dsp:cNvPr id="0" name=""/>
        <dsp:cNvSpPr/>
      </dsp:nvSpPr>
      <dsp:spPr>
        <a:xfrm>
          <a:off x="3088640" y="2485813"/>
          <a:ext cx="1950720" cy="27635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2422" tIns="0" rIns="0" bIns="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700" kern="1200" dirty="0"/>
            <a:t>Profissionais do Direito</a:t>
          </a:r>
        </a:p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700" kern="1200" dirty="0"/>
            <a:t> </a:t>
          </a:r>
        </a:p>
      </dsp:txBody>
      <dsp:txXfrm>
        <a:off x="3088640" y="2485813"/>
        <a:ext cx="1950720" cy="2763519"/>
      </dsp:txXfrm>
    </dsp:sp>
    <dsp:sp modelId="{480BBF6F-2F84-4BAD-98DE-F862A3BBA807}">
      <dsp:nvSpPr>
        <dsp:cNvPr id="0" name=""/>
        <dsp:cNvSpPr/>
      </dsp:nvSpPr>
      <dsp:spPr>
        <a:xfrm>
          <a:off x="5140960" y="1454573"/>
          <a:ext cx="528320" cy="528320"/>
        </a:xfrm>
        <a:prstGeom prst="ellipse">
          <a:avLst/>
        </a:prstGeom>
        <a:solidFill>
          <a:schemeClr val="accent4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E3D9DD-4485-4A2F-9D3B-C842C4F8FFF6}">
      <dsp:nvSpPr>
        <dsp:cNvPr id="0" name=""/>
        <dsp:cNvSpPr/>
      </dsp:nvSpPr>
      <dsp:spPr>
        <a:xfrm>
          <a:off x="5405120" y="1718733"/>
          <a:ext cx="1950720" cy="3530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946" tIns="0" rIns="0" bIns="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700" kern="1200" dirty="0"/>
            <a:t>Sociedade </a:t>
          </a:r>
        </a:p>
      </dsp:txBody>
      <dsp:txXfrm>
        <a:off x="5405120" y="1718733"/>
        <a:ext cx="1950720" cy="35306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5FB5C-F356-4DDA-999E-A5226EAF3D71}" type="datetimeFigureOut">
              <a:rPr lang="pt-BR" smtClean="0"/>
              <a:t>14/09/2022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2666AD-9AF9-4158-B50E-33E4E48FF6A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5566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666AD-9AF9-4158-B50E-33E4E48FF6AC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6062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666AD-9AF9-4158-B50E-33E4E48FF6AC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2325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666AD-9AF9-4158-B50E-33E4E48FF6AC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2347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EA45B-8B93-4B4E-9254-D8071324A92B}" type="datetimeFigureOut">
              <a:rPr lang="pt-BR" smtClean="0"/>
              <a:t>14/09/2022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73549-59EC-41C6-A779-CF8B8CF299F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544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yout Apresentacao-06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6"/>
          <a:stretch/>
        </p:blipFill>
        <p:spPr>
          <a:xfrm>
            <a:off x="-1" y="0"/>
            <a:ext cx="4571295" cy="685800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46600" y="0"/>
            <a:ext cx="7645400" cy="6858000"/>
          </a:xfrm>
        </p:spPr>
        <p:txBody>
          <a:bodyPr anchor="ctr" anchorCtr="0"/>
          <a:lstStyle>
            <a:lvl1pPr marL="0" indent="0" algn="ctr">
              <a:buNone/>
              <a:defRPr sz="3264"/>
            </a:lvl1pPr>
            <a:lvl2pPr marL="472839" indent="0">
              <a:buNone/>
              <a:defRPr sz="2902"/>
            </a:lvl2pPr>
            <a:lvl3pPr marL="945677" indent="0">
              <a:buNone/>
              <a:defRPr sz="2448"/>
            </a:lvl3pPr>
            <a:lvl4pPr marL="1418516" indent="0">
              <a:buNone/>
              <a:defRPr sz="2086"/>
            </a:lvl4pPr>
            <a:lvl5pPr marL="1891354" indent="0">
              <a:buNone/>
              <a:defRPr sz="2086"/>
            </a:lvl5pPr>
            <a:lvl6pPr marL="2364194" indent="0">
              <a:buNone/>
              <a:defRPr sz="2086"/>
            </a:lvl6pPr>
            <a:lvl7pPr marL="2837033" indent="0">
              <a:buNone/>
              <a:defRPr sz="2086"/>
            </a:lvl7pPr>
            <a:lvl8pPr marL="3309871" indent="0">
              <a:buNone/>
              <a:defRPr sz="2086"/>
            </a:lvl8pPr>
            <a:lvl9pPr marL="3782710" indent="0">
              <a:buNone/>
              <a:defRPr sz="2086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68300" y="6429375"/>
            <a:ext cx="2844801" cy="292100"/>
          </a:xfrm>
          <a:prstGeom prst="rect">
            <a:avLst/>
          </a:prstGeom>
        </p:spPr>
        <p:txBody>
          <a:bodyPr lIns="104287" tIns="52144" rIns="104287" bIns="52144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FC0F6B5-EE5C-48EB-AFA3-24C311E337E4}" type="datetimeFigureOut">
              <a:rPr lang="pt-BR" smtClean="0"/>
              <a:pPr/>
              <a:t>14/09/2022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991100" y="6429375"/>
            <a:ext cx="5448300" cy="292100"/>
          </a:xfrm>
          <a:prstGeom prst="rect">
            <a:avLst/>
          </a:prstGeom>
        </p:spPr>
        <p:txBody>
          <a:bodyPr lIns="104287" tIns="52144" rIns="104287" bIns="52144"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55300" y="6429375"/>
            <a:ext cx="1168400" cy="292100"/>
          </a:xfrm>
          <a:prstGeom prst="rect">
            <a:avLst/>
          </a:prstGeom>
        </p:spPr>
        <p:txBody>
          <a:bodyPr lIns="104287" tIns="52144" rIns="104287" bIns="52144"/>
          <a:lstStyle/>
          <a:p>
            <a:fld id="{9A76B0B9-CD4E-4322-8EA2-1BD4CE2D17D4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346483" y="425341"/>
            <a:ext cx="3779520" cy="902768"/>
          </a:xfrm>
          <a:prstGeom prst="rect">
            <a:avLst/>
          </a:prstGeom>
        </p:spPr>
        <p:txBody>
          <a:bodyPr vert="horz" lIns="104287" tIns="52144" rIns="104287" bIns="52144" rtlCol="0" anchor="b" anchorCtr="0">
            <a:normAutofit/>
          </a:bodyPr>
          <a:lstStyle>
            <a:lvl1pPr>
              <a:defRPr sz="2448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65760" y="1536192"/>
            <a:ext cx="3779520" cy="4712208"/>
          </a:xfrm>
        </p:spPr>
        <p:txBody>
          <a:bodyPr>
            <a:normAutofit/>
          </a:bodyPr>
          <a:lstStyle>
            <a:lvl1pPr marL="0" indent="0">
              <a:buNone/>
              <a:defRPr sz="1632">
                <a:solidFill>
                  <a:srgbClr val="FFFFFF"/>
                </a:solidFill>
              </a:defRPr>
            </a:lvl1pPr>
            <a:lvl2pPr marL="177315" indent="1642">
              <a:buNone/>
              <a:defRPr>
                <a:solidFill>
                  <a:schemeClr val="bg2"/>
                </a:solidFill>
              </a:defRPr>
            </a:lvl2pPr>
            <a:lvl3pPr marL="356272" indent="6567">
              <a:buNone/>
              <a:defRPr>
                <a:solidFill>
                  <a:schemeClr val="bg2"/>
                </a:solidFill>
              </a:defRPr>
            </a:lvl3pPr>
            <a:lvl4pPr marL="533586" indent="3284">
              <a:buNone/>
              <a:defRPr>
                <a:solidFill>
                  <a:schemeClr val="bg2"/>
                </a:solidFill>
              </a:defRPr>
            </a:lvl4pPr>
            <a:lvl5pPr marL="712542" indent="-1642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9676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68300" y="6429375"/>
            <a:ext cx="2844801" cy="292100"/>
          </a:xfrm>
          <a:prstGeom prst="rect">
            <a:avLst/>
          </a:prstGeom>
        </p:spPr>
        <p:txBody>
          <a:bodyPr lIns="104287" tIns="52144" rIns="104287" bIns="52144"/>
          <a:lstStyle/>
          <a:p>
            <a:fld id="{3FC0F6B5-EE5C-48EB-AFA3-24C311E337E4}" type="datetimeFigureOut">
              <a:rPr lang="pt-BR" smtClean="0"/>
              <a:pPr/>
              <a:t>14/09/2022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991100" y="6429375"/>
            <a:ext cx="5448300" cy="292100"/>
          </a:xfrm>
          <a:prstGeom prst="rect">
            <a:avLst/>
          </a:prstGeom>
        </p:spPr>
        <p:txBody>
          <a:bodyPr lIns="104287" tIns="52144" rIns="104287" bIns="52144"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55300" y="6429375"/>
            <a:ext cx="1168400" cy="292100"/>
          </a:xfrm>
          <a:prstGeom prst="rect">
            <a:avLst/>
          </a:prstGeom>
        </p:spPr>
        <p:txBody>
          <a:bodyPr lIns="104287" tIns="52144" rIns="104287" bIns="52144"/>
          <a:lstStyle/>
          <a:p>
            <a:fld id="{9A76B0B9-CD4E-4322-8EA2-1BD4CE2D17D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11033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ayout Apresentacao-02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14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199" y="274638"/>
            <a:ext cx="2743201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68300" y="6429375"/>
            <a:ext cx="2844801" cy="292100"/>
          </a:xfrm>
          <a:prstGeom prst="rect">
            <a:avLst/>
          </a:prstGeom>
        </p:spPr>
        <p:txBody>
          <a:bodyPr lIns="104287" tIns="52144" rIns="104287" bIns="52144"/>
          <a:lstStyle/>
          <a:p>
            <a:fld id="{3FC0F6B5-EE5C-48EB-AFA3-24C311E337E4}" type="datetimeFigureOut">
              <a:rPr lang="pt-BR" smtClean="0"/>
              <a:pPr/>
              <a:t>14/09/2022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991100" y="6429375"/>
            <a:ext cx="5448300" cy="292100"/>
          </a:xfrm>
          <a:prstGeom prst="rect">
            <a:avLst/>
          </a:prstGeom>
        </p:spPr>
        <p:txBody>
          <a:bodyPr lIns="104287" tIns="52144" rIns="104287" bIns="52144"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55300" y="6429375"/>
            <a:ext cx="1168400" cy="292100"/>
          </a:xfrm>
          <a:prstGeom prst="rect">
            <a:avLst/>
          </a:prstGeom>
        </p:spPr>
        <p:txBody>
          <a:bodyPr lIns="104287" tIns="52144" rIns="104287" bIns="52144"/>
          <a:lstStyle/>
          <a:p>
            <a:fld id="{9A76B0B9-CD4E-4322-8EA2-1BD4CE2D17D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71761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údo com rodap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742795" y="229450"/>
            <a:ext cx="9839606" cy="574767"/>
          </a:xfrm>
        </p:spPr>
        <p:txBody>
          <a:bodyPr/>
          <a:lstStyle>
            <a:lvl1pPr algn="l">
              <a:lnSpc>
                <a:spcPct val="80000"/>
              </a:lnSpc>
              <a:defRPr sz="3083" b="1">
                <a:solidFill>
                  <a:srgbClr val="CA5A00"/>
                </a:solidFill>
              </a:defRPr>
            </a:lvl1pPr>
          </a:lstStyle>
          <a:p>
            <a:r>
              <a:rPr lang="pt-BR" dirty="0"/>
              <a:t>Clique para editar o estilo do título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09600" y="1357299"/>
            <a:ext cx="10972800" cy="4357718"/>
          </a:xfrm>
        </p:spPr>
        <p:txBody>
          <a:bodyPr>
            <a:normAutofit/>
          </a:bodyPr>
          <a:lstStyle>
            <a:lvl1pPr>
              <a:spcBef>
                <a:spcPts val="1241"/>
              </a:spcBef>
              <a:defRPr sz="2902">
                <a:solidFill>
                  <a:srgbClr val="404040"/>
                </a:solidFill>
              </a:defRPr>
            </a:lvl1pPr>
            <a:lvl2pPr>
              <a:spcBef>
                <a:spcPts val="1241"/>
              </a:spcBef>
              <a:defRPr sz="2448">
                <a:solidFill>
                  <a:srgbClr val="404040"/>
                </a:solidFill>
              </a:defRPr>
            </a:lvl2pPr>
            <a:lvl3pPr>
              <a:spcBef>
                <a:spcPts val="1241"/>
              </a:spcBef>
              <a:defRPr sz="2086">
                <a:solidFill>
                  <a:srgbClr val="404040"/>
                </a:solidFill>
              </a:defRPr>
            </a:lvl3pPr>
            <a:lvl4pPr>
              <a:spcBef>
                <a:spcPts val="1241"/>
              </a:spcBef>
              <a:defRPr sz="1904">
                <a:solidFill>
                  <a:srgbClr val="404040"/>
                </a:solidFill>
              </a:defRPr>
            </a:lvl4pPr>
            <a:lvl5pPr>
              <a:spcBef>
                <a:spcPts val="1241"/>
              </a:spcBef>
              <a:defRPr sz="1904">
                <a:solidFill>
                  <a:srgbClr val="404040"/>
                </a:solidFill>
              </a:defRPr>
            </a:lvl5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5" name="Subtítulo 2"/>
          <p:cNvSpPr>
            <a:spLocks noGrp="1"/>
          </p:cNvSpPr>
          <p:nvPr>
            <p:ph type="subTitle" idx="10"/>
          </p:nvPr>
        </p:nvSpPr>
        <p:spPr>
          <a:xfrm>
            <a:off x="592891" y="933448"/>
            <a:ext cx="11103818" cy="280974"/>
          </a:xfrm>
        </p:spPr>
        <p:txBody>
          <a:bodyPr anchor="b">
            <a:normAutofit/>
          </a:bodyPr>
          <a:lstStyle>
            <a:lvl1pPr marL="0" indent="0" algn="l">
              <a:buNone/>
              <a:defRPr sz="145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Tahoma" pitchFamily="34" charset="0"/>
                <a:cs typeface="Tahoma" pitchFamily="34" charset="0"/>
              </a:defRPr>
            </a:lvl1pPr>
            <a:lvl2pPr marL="472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45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18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91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64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370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09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82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pt-BR" dirty="0"/>
          </a:p>
        </p:txBody>
      </p:sp>
      <p:sp>
        <p:nvSpPr>
          <p:cNvPr id="6" name="Espaço Reservado para Texto 2"/>
          <p:cNvSpPr>
            <a:spLocks noGrp="1"/>
          </p:cNvSpPr>
          <p:nvPr>
            <p:ph type="body" idx="11"/>
          </p:nvPr>
        </p:nvSpPr>
        <p:spPr>
          <a:xfrm>
            <a:off x="285709" y="6357970"/>
            <a:ext cx="8763061" cy="357179"/>
          </a:xfrm>
        </p:spPr>
        <p:txBody>
          <a:bodyPr anchor="b">
            <a:normAutofit/>
          </a:bodyPr>
          <a:lstStyle>
            <a:lvl1pPr marL="0" indent="0">
              <a:buNone/>
              <a:defRPr sz="1270">
                <a:ln w="3175">
                  <a:noFill/>
                </a:ln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/>
                  </a:outerShdw>
                </a:effectLst>
              </a:defRPr>
            </a:lvl1pPr>
            <a:lvl2pPr marL="472839" indent="0">
              <a:buNone/>
              <a:defRPr sz="1904">
                <a:solidFill>
                  <a:schemeClr val="tx1">
                    <a:tint val="75000"/>
                  </a:schemeClr>
                </a:solidFill>
              </a:defRPr>
            </a:lvl2pPr>
            <a:lvl3pPr marL="945677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3pPr>
            <a:lvl4pPr marL="1418516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4pPr>
            <a:lvl5pPr marL="1891354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5pPr>
            <a:lvl6pPr marL="2364194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6pPr>
            <a:lvl7pPr marL="2837033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7pPr>
            <a:lvl8pPr marL="3309871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8pPr>
            <a:lvl9pPr marL="3782710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dirty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40481663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5"/>
          <p:cNvSpPr>
            <a:spLocks noGrp="1"/>
          </p:cNvSpPr>
          <p:nvPr>
            <p:ph type="sldNum" sz="quarter" idx="10"/>
          </p:nvPr>
        </p:nvSpPr>
        <p:spPr>
          <a:xfrm>
            <a:off x="8737599" y="6356351"/>
            <a:ext cx="2844801" cy="365125"/>
          </a:xfrm>
          <a:prstGeom prst="rect">
            <a:avLst/>
          </a:prstGeom>
        </p:spPr>
        <p:txBody>
          <a:bodyPr lIns="104287" tIns="52144" rIns="104287" bIns="52144"/>
          <a:lstStyle>
            <a:lvl1pPr>
              <a:defRPr/>
            </a:lvl1pPr>
          </a:lstStyle>
          <a:p>
            <a:pPr>
              <a:defRPr/>
            </a:pPr>
            <a:fld id="{639279C3-6244-4CD5-A7BD-DA3E2AF3C3D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6562694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5"/>
          <p:cNvSpPr>
            <a:spLocks noGrp="1"/>
          </p:cNvSpPr>
          <p:nvPr>
            <p:ph type="sldNum" sz="quarter" idx="10"/>
          </p:nvPr>
        </p:nvSpPr>
        <p:spPr>
          <a:xfrm>
            <a:off x="8737599" y="6356351"/>
            <a:ext cx="2844801" cy="365125"/>
          </a:xfrm>
          <a:prstGeom prst="rect">
            <a:avLst/>
          </a:prstGeom>
        </p:spPr>
        <p:txBody>
          <a:bodyPr lIns="104287" tIns="52144" rIns="104287" bIns="52144"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9D045A6C-FAD7-4ECC-AB5F-BBF7B172550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0889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5"/>
          <p:cNvSpPr>
            <a:spLocks noGrp="1"/>
          </p:cNvSpPr>
          <p:nvPr>
            <p:ph type="sldNum" sz="quarter" idx="10"/>
          </p:nvPr>
        </p:nvSpPr>
        <p:spPr>
          <a:xfrm>
            <a:off x="8737599" y="6356351"/>
            <a:ext cx="2844801" cy="365125"/>
          </a:xfrm>
          <a:prstGeom prst="rect">
            <a:avLst/>
          </a:prstGeom>
        </p:spPr>
        <p:txBody>
          <a:bodyPr lIns="104287" tIns="52144" rIns="104287" bIns="52144"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50FCF5D5-A4C3-4202-8765-E464E845F9B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39572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5"/>
          <p:cNvSpPr>
            <a:spLocks noGrp="1"/>
          </p:cNvSpPr>
          <p:nvPr>
            <p:ph type="sldNum" sz="quarter" idx="10"/>
          </p:nvPr>
        </p:nvSpPr>
        <p:spPr>
          <a:xfrm>
            <a:off x="8737599" y="6356351"/>
            <a:ext cx="2844801" cy="365125"/>
          </a:xfrm>
          <a:prstGeom prst="rect">
            <a:avLst/>
          </a:prstGeom>
        </p:spPr>
        <p:txBody>
          <a:bodyPr lIns="104287" tIns="52144" rIns="104287" bIns="52144"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0A88E03-69AF-40DC-AD99-C8F7FFC3333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5898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5"/>
          <p:cNvSpPr>
            <a:spLocks noGrp="1"/>
          </p:cNvSpPr>
          <p:nvPr>
            <p:ph type="sldNum" sz="quarter" idx="10"/>
          </p:nvPr>
        </p:nvSpPr>
        <p:spPr>
          <a:xfrm>
            <a:off x="8737599" y="6356351"/>
            <a:ext cx="2844801" cy="365125"/>
          </a:xfrm>
          <a:prstGeom prst="rect">
            <a:avLst/>
          </a:prstGeom>
        </p:spPr>
        <p:txBody>
          <a:bodyPr lIns="104287" tIns="52144" rIns="104287" bIns="52144"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6EF3CE3F-2F77-421E-8B28-4D1BD14C2C6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6811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yout Apresentacao-06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144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91098" y="3721474"/>
            <a:ext cx="6827520" cy="1581150"/>
          </a:xfrm>
        </p:spPr>
        <p:txBody>
          <a:bodyPr>
            <a:normAutofit/>
          </a:bodyPr>
          <a:lstStyle>
            <a:lvl1pPr marL="0" indent="0" algn="r">
              <a:buNone/>
              <a:defRPr sz="2448" b="0" i="0" cap="none" spc="124" baseline="0">
                <a:solidFill>
                  <a:srgbClr val="FFFFFF"/>
                </a:solidFill>
              </a:defRPr>
            </a:lvl1pPr>
            <a:lvl2pPr marL="472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45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18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91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64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370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09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82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986528" y="1796577"/>
            <a:ext cx="6827520" cy="1925032"/>
          </a:xfrm>
        </p:spPr>
        <p:txBody>
          <a:bodyPr>
            <a:normAutofit/>
          </a:bodyPr>
          <a:lstStyle>
            <a:lvl1pPr algn="r">
              <a:defRPr sz="4171" cap="all" baseline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8113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Placeholder 1"/>
          <p:cNvSpPr>
            <a:spLocks noGrp="1"/>
          </p:cNvSpPr>
          <p:nvPr>
            <p:ph type="title"/>
          </p:nvPr>
        </p:nvSpPr>
        <p:spPr>
          <a:xfrm>
            <a:off x="1742793" y="228601"/>
            <a:ext cx="10080906" cy="608112"/>
          </a:xfrm>
          <a:prstGeom prst="rect">
            <a:avLst/>
          </a:prstGeom>
        </p:spPr>
        <p:txBody>
          <a:bodyPr vert="horz" lIns="104287" tIns="52144" rIns="104287" bIns="52144" rtlCol="0" anchor="b" anchorCtr="0">
            <a:normAutofit/>
          </a:bodyPr>
          <a:lstStyle>
            <a:lvl1pPr>
              <a:defRPr sz="326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365760" y="980728"/>
            <a:ext cx="11460480" cy="54726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5443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yout Apresentacao-06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144"/>
          </a:xfrm>
          <a:prstGeom prst="rect">
            <a:avLst/>
          </a:prstGeom>
        </p:spPr>
      </p:pic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4991099" y="1400174"/>
            <a:ext cx="6827520" cy="1476375"/>
          </a:xfrm>
        </p:spPr>
        <p:txBody>
          <a:bodyPr anchor="b" anchorCtr="0">
            <a:normAutofit/>
          </a:bodyPr>
          <a:lstStyle>
            <a:lvl1pPr marL="0" indent="0" algn="r">
              <a:buNone/>
              <a:defRPr sz="2448" b="0" i="0" cap="none" spc="124" baseline="0">
                <a:solidFill>
                  <a:srgbClr val="FFFFFF"/>
                </a:solidFill>
              </a:defRPr>
            </a:lvl1pPr>
            <a:lvl2pPr marL="472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45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18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91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64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370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09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82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978401" y="2895600"/>
            <a:ext cx="6839390" cy="2667001"/>
          </a:xfrm>
        </p:spPr>
        <p:txBody>
          <a:bodyPr anchor="t">
            <a:normAutofit/>
          </a:bodyPr>
          <a:lstStyle>
            <a:lvl1pPr algn="r">
              <a:defRPr kumimoji="0" lang="en-US" sz="4171" b="1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j-ea"/>
                <a:cs typeface="Arial Black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7016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1824929" y="228602"/>
            <a:ext cx="9998770" cy="608111"/>
          </a:xfrm>
          <a:prstGeom prst="rect">
            <a:avLst/>
          </a:prstGeom>
        </p:spPr>
        <p:txBody>
          <a:bodyPr vert="horz" lIns="104287" tIns="52144" rIns="104287" bIns="52144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368301" y="980728"/>
            <a:ext cx="5669280" cy="5472608"/>
          </a:xfrm>
        </p:spPr>
        <p:txBody>
          <a:bodyPr>
            <a:normAutofit/>
          </a:bodyPr>
          <a:lstStyle>
            <a:lvl1pPr>
              <a:defRPr sz="2086"/>
            </a:lvl1pPr>
            <a:lvl2pPr>
              <a:defRPr sz="1904"/>
            </a:lvl2pPr>
            <a:lvl3pPr>
              <a:defRPr sz="1632"/>
            </a:lvl3pPr>
            <a:lvl4pPr>
              <a:defRPr sz="1632"/>
            </a:lvl4pPr>
            <a:lvl5pPr>
              <a:defRPr sz="163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4"/>
          </p:nvPr>
        </p:nvSpPr>
        <p:spPr>
          <a:xfrm>
            <a:off x="6154420" y="980728"/>
            <a:ext cx="5669280" cy="5472608"/>
          </a:xfrm>
        </p:spPr>
        <p:txBody>
          <a:bodyPr>
            <a:normAutofit/>
          </a:bodyPr>
          <a:lstStyle>
            <a:lvl1pPr>
              <a:defRPr sz="2086"/>
            </a:lvl1pPr>
            <a:lvl2pPr>
              <a:defRPr sz="1904"/>
            </a:lvl2pPr>
            <a:lvl3pPr>
              <a:defRPr sz="1632"/>
            </a:lvl3pPr>
            <a:lvl4pPr>
              <a:defRPr sz="1632"/>
            </a:lvl4pPr>
            <a:lvl5pPr>
              <a:defRPr sz="1632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93109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991100" y="6429375"/>
            <a:ext cx="5448300" cy="292100"/>
          </a:xfrm>
          <a:prstGeom prst="rect">
            <a:avLst/>
          </a:prstGeom>
        </p:spPr>
        <p:txBody>
          <a:bodyPr lIns="104287" tIns="52144" rIns="104287" bIns="52144"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655300" y="6429375"/>
            <a:ext cx="1168400" cy="292100"/>
          </a:xfrm>
          <a:prstGeom prst="rect">
            <a:avLst/>
          </a:prstGeom>
        </p:spPr>
        <p:txBody>
          <a:bodyPr lIns="104287" tIns="52144" rIns="104287" bIns="52144"/>
          <a:lstStyle/>
          <a:p>
            <a:fld id="{9A76B0B9-CD4E-4322-8EA2-1BD4CE2D17D4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824929" y="228601"/>
            <a:ext cx="9998770" cy="523225"/>
          </a:xfrm>
          <a:prstGeom prst="rect">
            <a:avLst/>
          </a:prstGeom>
        </p:spPr>
        <p:txBody>
          <a:bodyPr vert="horz" lIns="104287" tIns="52144" rIns="104287" bIns="52144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Content Placeholder 11"/>
          <p:cNvSpPr>
            <a:spLocks noGrp="1"/>
          </p:cNvSpPr>
          <p:nvPr>
            <p:ph sz="quarter" idx="13"/>
          </p:nvPr>
        </p:nvSpPr>
        <p:spPr>
          <a:xfrm>
            <a:off x="368301" y="1810513"/>
            <a:ext cx="5669280" cy="4425696"/>
          </a:xfrm>
        </p:spPr>
        <p:txBody>
          <a:bodyPr>
            <a:normAutofit/>
          </a:bodyPr>
          <a:lstStyle>
            <a:lvl1pPr>
              <a:defRPr sz="2086"/>
            </a:lvl1pPr>
            <a:lvl2pPr>
              <a:defRPr sz="1904"/>
            </a:lvl2pPr>
            <a:lvl3pPr>
              <a:defRPr sz="1632"/>
            </a:lvl3pPr>
            <a:lvl4pPr>
              <a:defRPr sz="1632"/>
            </a:lvl4pPr>
            <a:lvl5pPr>
              <a:defRPr sz="1632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11"/>
          <p:cNvSpPr>
            <a:spLocks noGrp="1"/>
          </p:cNvSpPr>
          <p:nvPr>
            <p:ph sz="quarter" idx="14"/>
          </p:nvPr>
        </p:nvSpPr>
        <p:spPr>
          <a:xfrm>
            <a:off x="6154420" y="1810513"/>
            <a:ext cx="5669280" cy="4425696"/>
          </a:xfrm>
        </p:spPr>
        <p:txBody>
          <a:bodyPr>
            <a:normAutofit/>
          </a:bodyPr>
          <a:lstStyle>
            <a:lvl1pPr>
              <a:defRPr sz="2086"/>
            </a:lvl1pPr>
            <a:lvl2pPr>
              <a:defRPr sz="1904"/>
            </a:lvl2pPr>
            <a:lvl3pPr>
              <a:defRPr sz="1632"/>
            </a:lvl3pPr>
            <a:lvl4pPr>
              <a:defRPr sz="1632"/>
            </a:lvl4pPr>
            <a:lvl5pPr>
              <a:defRPr sz="1632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368301" y="1298449"/>
            <a:ext cx="5664200" cy="509587"/>
          </a:xfrm>
        </p:spPr>
        <p:txBody>
          <a:bodyPr anchor="ctr">
            <a:normAutofit/>
          </a:bodyPr>
          <a:lstStyle>
            <a:lvl1pPr marL="0" indent="0" algn="l">
              <a:buNone/>
              <a:defRPr sz="2086" b="0" i="0" spc="0" baseline="0">
                <a:solidFill>
                  <a:schemeClr val="tx2"/>
                </a:solidFill>
                <a:latin typeface="+mj-lt"/>
              </a:defRPr>
            </a:lvl1pPr>
            <a:lvl2pPr marL="472839" indent="0">
              <a:buNone/>
              <a:defRPr sz="1270"/>
            </a:lvl2pPr>
            <a:lvl3pPr marL="945677" indent="0">
              <a:buNone/>
              <a:defRPr sz="997"/>
            </a:lvl3pPr>
            <a:lvl4pPr marL="1418516" indent="0">
              <a:buNone/>
              <a:defRPr sz="907"/>
            </a:lvl4pPr>
            <a:lvl5pPr marL="1891354" indent="0">
              <a:buNone/>
              <a:defRPr sz="907"/>
            </a:lvl5pPr>
            <a:lvl6pPr marL="2364194" indent="0">
              <a:buNone/>
              <a:defRPr sz="907"/>
            </a:lvl6pPr>
            <a:lvl7pPr marL="2837033" indent="0">
              <a:buNone/>
              <a:defRPr sz="907"/>
            </a:lvl7pPr>
            <a:lvl8pPr marL="3309871" indent="0">
              <a:buNone/>
              <a:defRPr sz="907"/>
            </a:lvl8pPr>
            <a:lvl9pPr marL="3782710" indent="0">
              <a:buNone/>
              <a:defRPr sz="90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6154420" y="1298449"/>
            <a:ext cx="5664200" cy="509587"/>
          </a:xfrm>
        </p:spPr>
        <p:txBody>
          <a:bodyPr anchor="ctr">
            <a:normAutofit/>
          </a:bodyPr>
          <a:lstStyle>
            <a:lvl1pPr marL="0" indent="0">
              <a:buNone/>
              <a:defRPr sz="2086" b="0" i="0" spc="0" baseline="0">
                <a:solidFill>
                  <a:schemeClr val="tx2"/>
                </a:solidFill>
                <a:latin typeface="+mj-lt"/>
              </a:defRPr>
            </a:lvl1pPr>
            <a:lvl2pPr marL="472839" indent="0">
              <a:buNone/>
              <a:defRPr sz="1270"/>
            </a:lvl2pPr>
            <a:lvl3pPr marL="945677" indent="0">
              <a:buNone/>
              <a:defRPr sz="997"/>
            </a:lvl3pPr>
            <a:lvl4pPr marL="1418516" indent="0">
              <a:buNone/>
              <a:defRPr sz="907"/>
            </a:lvl4pPr>
            <a:lvl5pPr marL="1891354" indent="0">
              <a:buNone/>
              <a:defRPr sz="907"/>
            </a:lvl5pPr>
            <a:lvl6pPr marL="2364194" indent="0">
              <a:buNone/>
              <a:defRPr sz="907"/>
            </a:lvl6pPr>
            <a:lvl7pPr marL="2837033" indent="0">
              <a:buNone/>
              <a:defRPr sz="907"/>
            </a:lvl7pPr>
            <a:lvl8pPr marL="3309871" indent="0">
              <a:buNone/>
              <a:defRPr sz="907"/>
            </a:lvl8pPr>
            <a:lvl9pPr marL="3782710" indent="0">
              <a:buNone/>
              <a:defRPr sz="90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9957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1742793" y="228602"/>
            <a:ext cx="10080906" cy="608111"/>
          </a:xfrm>
          <a:prstGeom prst="rect">
            <a:avLst/>
          </a:prstGeom>
        </p:spPr>
        <p:txBody>
          <a:bodyPr vert="horz" lIns="104287" tIns="52144" rIns="104287" bIns="52144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23769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yout Apresentacao-02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691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yout Apresentacao-06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68"/>
          <a:stretch/>
        </p:blipFill>
        <p:spPr>
          <a:xfrm>
            <a:off x="0" y="-31737"/>
            <a:ext cx="4653431" cy="698677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46483" y="360045"/>
            <a:ext cx="3779520" cy="840520"/>
          </a:xfrm>
          <a:prstGeom prst="rect">
            <a:avLst/>
          </a:prstGeom>
        </p:spPr>
        <p:txBody>
          <a:bodyPr vert="horz" lIns="104287" tIns="52144" rIns="104287" bIns="52144" rtlCol="0" anchor="b" anchorCtr="0">
            <a:normAutofit/>
          </a:bodyPr>
          <a:lstStyle>
            <a:lvl1pPr>
              <a:defRPr sz="2448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4"/>
          </p:nvPr>
        </p:nvSpPr>
        <p:spPr>
          <a:xfrm>
            <a:off x="5034581" y="360045"/>
            <a:ext cx="6751021" cy="6165300"/>
          </a:xfrm>
        </p:spPr>
        <p:txBody>
          <a:bodyPr>
            <a:normAutofit/>
          </a:bodyPr>
          <a:lstStyle>
            <a:lvl1pPr>
              <a:defRPr sz="2086"/>
            </a:lvl1pPr>
            <a:lvl2pPr>
              <a:defRPr sz="1904"/>
            </a:lvl2pPr>
            <a:lvl3pPr>
              <a:defRPr sz="1632"/>
            </a:lvl3pPr>
            <a:lvl4pPr>
              <a:defRPr sz="1632"/>
            </a:lvl4pPr>
            <a:lvl5pPr>
              <a:defRPr sz="163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68299" y="1470093"/>
            <a:ext cx="3779520" cy="5055252"/>
          </a:xfrm>
        </p:spPr>
        <p:txBody>
          <a:bodyPr>
            <a:normAutofit/>
          </a:bodyPr>
          <a:lstStyle>
            <a:lvl1pPr marL="0" indent="0">
              <a:buNone/>
              <a:defRPr lang="en-US" sz="1632" b="0" i="0" kern="1200" cap="none" spc="31" baseline="0" dirty="0" smtClean="0">
                <a:solidFill>
                  <a:srgbClr val="FFFFFF"/>
                </a:solidFill>
                <a:latin typeface="+mn-lt"/>
                <a:ea typeface="+mn-ea"/>
                <a:cs typeface="Tahoma" pitchFamily="34" charset="0"/>
              </a:defRPr>
            </a:lvl1pPr>
            <a:lvl2pPr marL="472839" indent="0">
              <a:buNone/>
              <a:defRPr sz="1270"/>
            </a:lvl2pPr>
            <a:lvl3pPr marL="945677" indent="0">
              <a:buNone/>
              <a:defRPr sz="997"/>
            </a:lvl3pPr>
            <a:lvl4pPr marL="1418516" indent="0">
              <a:buNone/>
              <a:defRPr sz="907"/>
            </a:lvl4pPr>
            <a:lvl5pPr marL="1891354" indent="0">
              <a:buNone/>
              <a:defRPr sz="907"/>
            </a:lvl5pPr>
            <a:lvl6pPr marL="2364194" indent="0">
              <a:buNone/>
              <a:defRPr sz="907"/>
            </a:lvl6pPr>
            <a:lvl7pPr marL="2837033" indent="0">
              <a:buNone/>
              <a:defRPr sz="907"/>
            </a:lvl7pPr>
            <a:lvl8pPr marL="3309871" indent="0">
              <a:buNone/>
              <a:defRPr sz="907"/>
            </a:lvl8pPr>
            <a:lvl9pPr marL="3782710" indent="0">
              <a:buNone/>
              <a:defRPr sz="907"/>
            </a:lvl9pPr>
          </a:lstStyle>
          <a:p>
            <a:pPr marL="0" lvl="0" indent="0" algn="l" defTabSz="945677" rtl="0" eaLnBrk="1" latinLnBrk="0" hangingPunct="1">
              <a:spcBef>
                <a:spcPts val="62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6804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1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3EA45B-8B93-4B4E-9254-D8071324A92B}" type="datetimeFigureOut">
              <a:rPr lang="pt-BR" smtClean="0"/>
              <a:t>14/09/2022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173549-59EC-41C6-A779-CF8B8CF299F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2774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ayout Apresentacao-02.png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144"/>
          </a:xfrm>
          <a:prstGeom prst="rect">
            <a:avLst/>
          </a:prstGeom>
        </p:spPr>
      </p:pic>
      <p:pic>
        <p:nvPicPr>
          <p:cNvPr id="7" name="Picture 6" descr="Layout Apresentacao-04.png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154"/>
            <a:ext cx="10273656" cy="61359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42793" y="228602"/>
            <a:ext cx="10080906" cy="608111"/>
          </a:xfrm>
          <a:prstGeom prst="rect">
            <a:avLst/>
          </a:prstGeom>
        </p:spPr>
        <p:txBody>
          <a:bodyPr vert="horz" lIns="104287" tIns="52144" rIns="104287" bIns="52144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8300" y="980728"/>
            <a:ext cx="11455400" cy="5472608"/>
          </a:xfrm>
          <a:prstGeom prst="rect">
            <a:avLst/>
          </a:prstGeom>
        </p:spPr>
        <p:txBody>
          <a:bodyPr vert="horz" lIns="104287" tIns="52144" rIns="104287" bIns="52144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1188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</p:sldLayoutIdLst>
  <p:txStyles>
    <p:titleStyle>
      <a:lvl1pPr algn="l" defTabSz="945677" rtl="0" eaLnBrk="1" latinLnBrk="0" hangingPunct="1">
        <a:spcBef>
          <a:spcPts val="414"/>
        </a:spcBef>
        <a:buNone/>
        <a:defRPr sz="3264" b="1" kern="1200" cap="none" spc="0" baseline="0">
          <a:solidFill>
            <a:srgbClr val="CA5A00"/>
          </a:solidFill>
          <a:latin typeface="+mj-lt"/>
          <a:ea typeface="+mj-ea"/>
          <a:cs typeface="Tunga" pitchFamily="2"/>
        </a:defRPr>
      </a:lvl1pPr>
    </p:titleStyle>
    <p:bodyStyle>
      <a:lvl1pPr marL="326448" indent="-326448" algn="l" defTabSz="945677" rtl="0" eaLnBrk="1" latinLnBrk="0" hangingPunct="1">
        <a:lnSpc>
          <a:spcPct val="100000"/>
        </a:lnSpc>
        <a:spcBef>
          <a:spcPts val="91"/>
        </a:spcBef>
        <a:spcAft>
          <a:spcPts val="91"/>
        </a:spcAft>
        <a:buClr>
          <a:srgbClr val="CA5A00"/>
        </a:buClr>
        <a:buFont typeface="Arial" pitchFamily="34" charset="0"/>
        <a:buChar char="•"/>
        <a:defRPr sz="2267" b="0" i="0" kern="1200" cap="none" spc="31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326448" indent="-326448" algn="l" defTabSz="945677" rtl="0" eaLnBrk="1" latinLnBrk="0" hangingPunct="1">
        <a:lnSpc>
          <a:spcPct val="100000"/>
        </a:lnSpc>
        <a:spcBef>
          <a:spcPts val="91"/>
        </a:spcBef>
        <a:spcAft>
          <a:spcPts val="91"/>
        </a:spcAft>
        <a:buClr>
          <a:srgbClr val="CA5A00"/>
        </a:buClr>
        <a:buFont typeface="Arial" pitchFamily="34" charset="0"/>
        <a:buChar char="•"/>
        <a:defRPr sz="2086" kern="1200">
          <a:solidFill>
            <a:schemeClr val="tx1"/>
          </a:solidFill>
          <a:latin typeface="+mn-lt"/>
          <a:ea typeface="+mn-ea"/>
          <a:cs typeface="Tahoma" pitchFamily="34" charset="0"/>
        </a:defRPr>
      </a:lvl2pPr>
      <a:lvl3pPr marL="326448" indent="-326448" algn="l" defTabSz="945677" rtl="0" eaLnBrk="1" latinLnBrk="0" hangingPunct="1">
        <a:lnSpc>
          <a:spcPct val="100000"/>
        </a:lnSpc>
        <a:spcBef>
          <a:spcPts val="91"/>
        </a:spcBef>
        <a:spcAft>
          <a:spcPts val="91"/>
        </a:spcAft>
        <a:buClr>
          <a:srgbClr val="CA5A00"/>
        </a:buClr>
        <a:buFont typeface="Arial" pitchFamily="34" charset="0"/>
        <a:buChar char="•"/>
        <a:defRPr sz="1904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326448" indent="-326448" algn="l" defTabSz="945677" rtl="0" eaLnBrk="1" latinLnBrk="0" hangingPunct="1">
        <a:lnSpc>
          <a:spcPct val="100000"/>
        </a:lnSpc>
        <a:spcBef>
          <a:spcPts val="91"/>
        </a:spcBef>
        <a:spcAft>
          <a:spcPts val="91"/>
        </a:spcAft>
        <a:buClr>
          <a:srgbClr val="CA5A00"/>
        </a:buClr>
        <a:buFont typeface="Arial" pitchFamily="34" charset="0"/>
        <a:buChar char="•"/>
        <a:defRPr sz="1632" kern="1200">
          <a:solidFill>
            <a:schemeClr val="tx1"/>
          </a:solidFill>
          <a:latin typeface="+mn-lt"/>
          <a:ea typeface="+mn-ea"/>
          <a:cs typeface="Tahoma" pitchFamily="34" charset="0"/>
        </a:defRPr>
      </a:lvl4pPr>
      <a:lvl5pPr marL="326448" indent="-326448" algn="l" defTabSz="945677" rtl="0" eaLnBrk="1" latinLnBrk="0" hangingPunct="1">
        <a:lnSpc>
          <a:spcPct val="100000"/>
        </a:lnSpc>
        <a:spcBef>
          <a:spcPts val="91"/>
        </a:spcBef>
        <a:spcAft>
          <a:spcPts val="91"/>
        </a:spcAft>
        <a:buClr>
          <a:srgbClr val="CA5A00"/>
        </a:buClr>
        <a:buFont typeface="Arial" pitchFamily="34" charset="0"/>
        <a:buChar char="•"/>
        <a:defRPr sz="1632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1087529" indent="-179679" algn="l" defTabSz="945677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51" kern="1200">
          <a:solidFill>
            <a:schemeClr val="tx2"/>
          </a:solidFill>
          <a:latin typeface="+mn-lt"/>
          <a:ea typeface="+mn-ea"/>
          <a:cs typeface="+mn-cs"/>
        </a:defRPr>
      </a:lvl6pPr>
      <a:lvl7pPr marL="1276665" indent="-179679" algn="l" defTabSz="945677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51" kern="1200">
          <a:solidFill>
            <a:schemeClr val="tx2"/>
          </a:solidFill>
          <a:latin typeface="+mn-lt"/>
          <a:ea typeface="+mn-ea"/>
          <a:cs typeface="+mn-cs"/>
        </a:defRPr>
      </a:lvl7pPr>
      <a:lvl8pPr marL="1465800" indent="-179679" algn="l" defTabSz="945677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51" kern="1200">
          <a:solidFill>
            <a:schemeClr val="tx2"/>
          </a:solidFill>
          <a:latin typeface="+mn-lt"/>
          <a:ea typeface="+mn-ea"/>
          <a:cs typeface="+mn-cs"/>
        </a:defRPr>
      </a:lvl8pPr>
      <a:lvl9pPr marL="1654935" indent="-179679" algn="l" defTabSz="945677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51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45677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1pPr>
      <a:lvl2pPr marL="472839" algn="l" defTabSz="945677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2pPr>
      <a:lvl3pPr marL="945677" algn="l" defTabSz="945677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3pPr>
      <a:lvl4pPr marL="1418516" algn="l" defTabSz="945677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4pPr>
      <a:lvl5pPr marL="1891354" algn="l" defTabSz="945677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5pPr>
      <a:lvl6pPr marL="2364194" algn="l" defTabSz="945677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6pPr>
      <a:lvl7pPr marL="2837033" algn="l" defTabSz="945677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7pPr>
      <a:lvl8pPr marL="3309871" algn="l" defTabSz="945677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8pPr>
      <a:lvl9pPr marL="3782710" algn="l" defTabSz="945677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29" r="67400" b="17986"/>
          <a:stretch/>
        </p:blipFill>
        <p:spPr>
          <a:xfrm>
            <a:off x="983974" y="314957"/>
            <a:ext cx="4775612" cy="93671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711" y="0"/>
            <a:ext cx="2587084" cy="5061181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BF465D7A-FC13-4023-8032-E67C6799E512}"/>
              </a:ext>
            </a:extLst>
          </p:cNvPr>
          <p:cNvSpPr txBox="1"/>
          <p:nvPr/>
        </p:nvSpPr>
        <p:spPr>
          <a:xfrm>
            <a:off x="1012135" y="3429000"/>
            <a:ext cx="1016773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</a:pPr>
            <a:r>
              <a:rPr lang="pt-BR" sz="4400" dirty="0">
                <a:solidFill>
                  <a:schemeClr val="accent1">
                    <a:lumMod val="75000"/>
                  </a:schemeClr>
                </a:solidFill>
              </a:rPr>
              <a:t>INOVAÇÕES TECNOLÓGICAS NO TJDFT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EE3D899-207F-797D-AF83-A92F90AFA11B}"/>
              </a:ext>
            </a:extLst>
          </p:cNvPr>
          <p:cNvSpPr txBox="1"/>
          <p:nvPr/>
        </p:nvSpPr>
        <p:spPr>
          <a:xfrm>
            <a:off x="3849506" y="5158072"/>
            <a:ext cx="38201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</a:pPr>
            <a:r>
              <a:rPr lang="pt-BR" sz="3600" dirty="0">
                <a:solidFill>
                  <a:schemeClr val="accent1">
                    <a:lumMod val="75000"/>
                  </a:schemeClr>
                </a:solidFill>
              </a:rPr>
              <a:t>Setembro 2022</a:t>
            </a:r>
          </a:p>
        </p:txBody>
      </p:sp>
    </p:spTree>
    <p:extLst>
      <p:ext uri="{BB962C8B-B14F-4D97-AF65-F5344CB8AC3E}">
        <p14:creationId xmlns:p14="http://schemas.microsoft.com/office/powerpoint/2010/main" val="41310178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29" r="88745" b="17986"/>
          <a:stretch/>
        </p:blipFill>
        <p:spPr>
          <a:xfrm>
            <a:off x="271545" y="223520"/>
            <a:ext cx="1505631" cy="855434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711" y="0"/>
            <a:ext cx="2587084" cy="5061181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D40CB015-5C2C-EBC7-CEE4-247F520D37C5}"/>
              </a:ext>
            </a:extLst>
          </p:cNvPr>
          <p:cNvSpPr txBox="1"/>
          <p:nvPr/>
        </p:nvSpPr>
        <p:spPr>
          <a:xfrm>
            <a:off x="3796740" y="4821989"/>
            <a:ext cx="16088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/>
              <a:t>SAREF</a:t>
            </a: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B819C65F-C2BA-5497-20DE-407297436CEE}"/>
              </a:ext>
            </a:extLst>
          </p:cNvPr>
          <p:cNvSpPr/>
          <p:nvPr/>
        </p:nvSpPr>
        <p:spPr>
          <a:xfrm>
            <a:off x="5990336" y="565688"/>
            <a:ext cx="394966" cy="37301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455B202C-2476-864A-7085-B2D16803010C}"/>
              </a:ext>
            </a:extLst>
          </p:cNvPr>
          <p:cNvSpPr/>
          <p:nvPr/>
        </p:nvSpPr>
        <p:spPr>
          <a:xfrm>
            <a:off x="6601886" y="569563"/>
            <a:ext cx="382015" cy="38201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AABAD115-09FE-FB7B-78DE-43B7C3A50518}"/>
              </a:ext>
            </a:extLst>
          </p:cNvPr>
          <p:cNvSpPr/>
          <p:nvPr/>
        </p:nvSpPr>
        <p:spPr>
          <a:xfrm>
            <a:off x="7256340" y="581734"/>
            <a:ext cx="403242" cy="382015"/>
          </a:xfrm>
          <a:prstGeom prst="ellipse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BC2345E0-6C92-6009-8B95-4BB83D0774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661" y="723926"/>
            <a:ext cx="4264134" cy="4963298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2BCB68F2-7F20-8EB6-8C13-D2E7258BC584}"/>
              </a:ext>
            </a:extLst>
          </p:cNvPr>
          <p:cNvSpPr txBox="1"/>
          <p:nvPr/>
        </p:nvSpPr>
        <p:spPr>
          <a:xfrm>
            <a:off x="846712" y="1912913"/>
            <a:ext cx="688291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5400" dirty="0">
                <a:solidFill>
                  <a:srgbClr val="00547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Sistema de</a:t>
            </a:r>
          </a:p>
          <a:p>
            <a:pPr algn="ctr"/>
            <a:r>
              <a:rPr lang="pt-BR" sz="5400" dirty="0">
                <a:solidFill>
                  <a:srgbClr val="00547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Apresentação Remota e</a:t>
            </a:r>
          </a:p>
          <a:p>
            <a:pPr algn="ctr"/>
            <a:r>
              <a:rPr lang="pt-BR" sz="5400" dirty="0">
                <a:solidFill>
                  <a:srgbClr val="00547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Reconhecimento Facial</a:t>
            </a:r>
          </a:p>
        </p:txBody>
      </p:sp>
    </p:spTree>
    <p:extLst>
      <p:ext uri="{BB962C8B-B14F-4D97-AF65-F5344CB8AC3E}">
        <p14:creationId xmlns:p14="http://schemas.microsoft.com/office/powerpoint/2010/main" val="6961129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29" r="88745" b="17986"/>
          <a:stretch/>
        </p:blipFill>
        <p:spPr>
          <a:xfrm>
            <a:off x="271545" y="223520"/>
            <a:ext cx="1505631" cy="855434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711" y="0"/>
            <a:ext cx="2587084" cy="5061181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D40CB015-5C2C-EBC7-CEE4-247F520D37C5}"/>
              </a:ext>
            </a:extLst>
          </p:cNvPr>
          <p:cNvSpPr txBox="1"/>
          <p:nvPr/>
        </p:nvSpPr>
        <p:spPr>
          <a:xfrm>
            <a:off x="1906359" y="308011"/>
            <a:ext cx="17370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/>
              <a:t>SAREF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CFD1AEA-3F87-1652-5800-3617ED431943}"/>
              </a:ext>
            </a:extLst>
          </p:cNvPr>
          <p:cNvSpPr txBox="1"/>
          <p:nvPr/>
        </p:nvSpPr>
        <p:spPr>
          <a:xfrm>
            <a:off x="271545" y="1328245"/>
            <a:ext cx="1136891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pt-BR" sz="32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3200" dirty="0"/>
              <a:t>Apresentação de apenados em regime aberto e em cumprimento de medidas alternativas</a:t>
            </a:r>
          </a:p>
          <a:p>
            <a:endParaRPr lang="pt-BR" sz="3200" dirty="0"/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pt-BR" sz="3200" dirty="0"/>
              <a:t>Saúde Pública com a pandemia de Covid 19 e trabalho remoto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pt-BR" sz="3200" dirty="0"/>
              <a:t>Uso de TI e IA para garantir apresentação rápida e segura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pt-BR" sz="3200" dirty="0"/>
              <a:t>Preocupação com a dignidade do apenado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pt-BR" sz="3200" dirty="0"/>
              <a:t>Sistema premiado e em uso em diversas Varas do DF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34944703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D40CB015-5C2C-EBC7-CEE4-247F520D37C5}"/>
              </a:ext>
            </a:extLst>
          </p:cNvPr>
          <p:cNvSpPr txBox="1"/>
          <p:nvPr/>
        </p:nvSpPr>
        <p:spPr>
          <a:xfrm>
            <a:off x="1024360" y="4664795"/>
            <a:ext cx="10906008" cy="11154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latin typeface="+mj-lt"/>
                <a:ea typeface="+mj-ea"/>
                <a:cs typeface="+mj-cs"/>
              </a:rPr>
              <a:t>SAREF 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95" y="476573"/>
            <a:ext cx="1925207" cy="377491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2727034-702A-A207-4EE7-F691E0FFB4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99" b="2401"/>
          <a:stretch/>
        </p:blipFill>
        <p:spPr>
          <a:xfrm>
            <a:off x="1149385" y="303073"/>
            <a:ext cx="1993427" cy="3774916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E7FB3DF4-1745-1A0A-A653-418F976A1B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741" y="476573"/>
            <a:ext cx="1840271" cy="377491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656F36A-D2B8-B4C1-3761-6EA5E7356A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40" b="11163"/>
          <a:stretch/>
        </p:blipFill>
        <p:spPr>
          <a:xfrm>
            <a:off x="8494589" y="476573"/>
            <a:ext cx="2548026" cy="377491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733B210-462D-42A4-BA20-36743BB5E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5778706"/>
            <a:ext cx="9144000" cy="0"/>
          </a:xfrm>
          <a:prstGeom prst="line">
            <a:avLst/>
          </a:prstGeom>
          <a:ln w="19050">
            <a:solidFill>
              <a:srgbClr val="D48B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29" r="88745" b="17986"/>
          <a:stretch/>
        </p:blipFill>
        <p:spPr>
          <a:xfrm>
            <a:off x="10424737" y="5953710"/>
            <a:ext cx="1505631" cy="85543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C0FACA71-3DFF-2BE1-275D-669E5F269B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99" b="2401"/>
          <a:stretch/>
        </p:blipFill>
        <p:spPr>
          <a:xfrm>
            <a:off x="8988076" y="914399"/>
            <a:ext cx="1125912" cy="2132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1635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29" r="88745" b="17986"/>
          <a:stretch/>
        </p:blipFill>
        <p:spPr>
          <a:xfrm>
            <a:off x="271545" y="223520"/>
            <a:ext cx="1505631" cy="855434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711" y="0"/>
            <a:ext cx="2587084" cy="5061181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D40CB015-5C2C-EBC7-CEE4-247F520D37C5}"/>
              </a:ext>
            </a:extLst>
          </p:cNvPr>
          <p:cNvSpPr txBox="1"/>
          <p:nvPr/>
        </p:nvSpPr>
        <p:spPr>
          <a:xfrm>
            <a:off x="1906359" y="308011"/>
            <a:ext cx="17370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/>
              <a:t>SAREF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CFD1AEA-3F87-1652-5800-3617ED431943}"/>
              </a:ext>
            </a:extLst>
          </p:cNvPr>
          <p:cNvSpPr txBox="1"/>
          <p:nvPr/>
        </p:nvSpPr>
        <p:spPr>
          <a:xfrm>
            <a:off x="271545" y="1659285"/>
            <a:ext cx="1136891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pt-BR" sz="32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3200" dirty="0"/>
              <a:t>Processo Controlado – 1º acesso e cadastro feito por servidor autorizado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3200" dirty="0"/>
              <a:t>Fotos e documentos usados como base para alimentar o algoritmo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3200" dirty="0"/>
              <a:t>Base de dados </a:t>
            </a:r>
            <a:r>
              <a:rPr lang="pt-BR" sz="3200"/>
              <a:t>armazenada utilizada </a:t>
            </a:r>
            <a:r>
              <a:rPr lang="pt-BR" sz="3200" dirty="0"/>
              <a:t>em acordo com a LGPD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pt-BR" sz="3200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1A184B8-AFA0-2FE8-E92C-051F3F157353}"/>
              </a:ext>
            </a:extLst>
          </p:cNvPr>
          <p:cNvSpPr txBox="1"/>
          <p:nvPr/>
        </p:nvSpPr>
        <p:spPr>
          <a:xfrm>
            <a:off x="683564" y="5315861"/>
            <a:ext cx="105448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/>
              <a:t>Aprendizado de Máquina e Inteligência Artificial </a:t>
            </a:r>
          </a:p>
        </p:txBody>
      </p:sp>
    </p:spTree>
    <p:extLst>
      <p:ext uri="{BB962C8B-B14F-4D97-AF65-F5344CB8AC3E}">
        <p14:creationId xmlns:p14="http://schemas.microsoft.com/office/powerpoint/2010/main" val="42948780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711" y="0"/>
            <a:ext cx="2587084" cy="5061181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9CF86CA6-357F-D53C-E236-FBA4FA235A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29" r="88745" b="17986"/>
          <a:stretch/>
        </p:blipFill>
        <p:spPr>
          <a:xfrm>
            <a:off x="271545" y="223520"/>
            <a:ext cx="1505631" cy="85543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EB398B6-F9F0-197C-2510-738EAA400A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7924" y="1130182"/>
            <a:ext cx="8776151" cy="459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2645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711" y="0"/>
            <a:ext cx="2587084" cy="5061181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9519ACC4-5DAB-0EA4-4839-D07272879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7176" y="1360715"/>
            <a:ext cx="8585641" cy="453807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BE3D0CF-9D9B-485C-D6BF-7D059D46EC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29" r="88745" b="17986"/>
          <a:stretch/>
        </p:blipFill>
        <p:spPr>
          <a:xfrm>
            <a:off x="271545" y="223520"/>
            <a:ext cx="1505631" cy="85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5521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29" r="88745" b="17986"/>
          <a:stretch/>
        </p:blipFill>
        <p:spPr>
          <a:xfrm>
            <a:off x="271545" y="223520"/>
            <a:ext cx="1505631" cy="855434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D40CB015-5C2C-EBC7-CEE4-247F520D37C5}"/>
              </a:ext>
            </a:extLst>
          </p:cNvPr>
          <p:cNvSpPr txBox="1"/>
          <p:nvPr/>
        </p:nvSpPr>
        <p:spPr>
          <a:xfrm>
            <a:off x="5381220" y="6135891"/>
            <a:ext cx="14295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/>
              <a:t>TOTH</a:t>
            </a: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B819C65F-C2BA-5497-20DE-407297436CEE}"/>
              </a:ext>
            </a:extLst>
          </p:cNvPr>
          <p:cNvSpPr/>
          <p:nvPr/>
        </p:nvSpPr>
        <p:spPr>
          <a:xfrm>
            <a:off x="5467818" y="565688"/>
            <a:ext cx="394966" cy="37301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455B202C-2476-864A-7085-B2D16803010C}"/>
              </a:ext>
            </a:extLst>
          </p:cNvPr>
          <p:cNvSpPr/>
          <p:nvPr/>
        </p:nvSpPr>
        <p:spPr>
          <a:xfrm>
            <a:off x="6079368" y="569563"/>
            <a:ext cx="382015" cy="38201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BCB68F2-7F20-8EB6-8C13-D2E7258BC584}"/>
              </a:ext>
            </a:extLst>
          </p:cNvPr>
          <p:cNvSpPr txBox="1"/>
          <p:nvPr/>
        </p:nvSpPr>
        <p:spPr>
          <a:xfrm>
            <a:off x="385456" y="1042691"/>
            <a:ext cx="113878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dirty="0">
                <a:solidFill>
                  <a:srgbClr val="00547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Solução de</a:t>
            </a:r>
          </a:p>
          <a:p>
            <a:pPr algn="ctr"/>
            <a:r>
              <a:rPr lang="pt-BR" sz="4800" dirty="0">
                <a:solidFill>
                  <a:srgbClr val="00547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IA para Classificação Automática de Assuntos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D3B65A20-A640-C902-7D5C-69D5E00921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870" y="2816700"/>
            <a:ext cx="6697010" cy="285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8653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29" r="88745" b="17986"/>
          <a:stretch/>
        </p:blipFill>
        <p:spPr>
          <a:xfrm>
            <a:off x="271545" y="223520"/>
            <a:ext cx="1505631" cy="855434"/>
          </a:xfrm>
          <a:prstGeom prst="rect">
            <a:avLst/>
          </a:prstGeom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B819C65F-C2BA-5497-20DE-407297436CEE}"/>
              </a:ext>
            </a:extLst>
          </p:cNvPr>
          <p:cNvSpPr/>
          <p:nvPr/>
        </p:nvSpPr>
        <p:spPr>
          <a:xfrm>
            <a:off x="5467818" y="565688"/>
            <a:ext cx="394966" cy="37301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455B202C-2476-864A-7085-B2D16803010C}"/>
              </a:ext>
            </a:extLst>
          </p:cNvPr>
          <p:cNvSpPr/>
          <p:nvPr/>
        </p:nvSpPr>
        <p:spPr>
          <a:xfrm>
            <a:off x="6079368" y="569563"/>
            <a:ext cx="382015" cy="38201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BCB68F2-7F20-8EB6-8C13-D2E7258BC584}"/>
              </a:ext>
            </a:extLst>
          </p:cNvPr>
          <p:cNvSpPr txBox="1"/>
          <p:nvPr/>
        </p:nvSpPr>
        <p:spPr>
          <a:xfrm>
            <a:off x="314731" y="1391034"/>
            <a:ext cx="38672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solidFill>
                  <a:srgbClr val="00547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Processo recebe a categorização correta do CNJ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D3B65A20-A640-C902-7D5C-69D5E00921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545" y="4737445"/>
            <a:ext cx="4445385" cy="189703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97707BC-F978-B4DC-CAB7-281CB69023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8290" y="2816917"/>
            <a:ext cx="4030242" cy="192052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82D6848C-3CB2-FE60-7C2D-10FBD949EB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3756" y="1318942"/>
            <a:ext cx="3228244" cy="145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8918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29" r="88745" b="17986"/>
          <a:stretch/>
        </p:blipFill>
        <p:spPr>
          <a:xfrm>
            <a:off x="271545" y="223520"/>
            <a:ext cx="1505631" cy="855434"/>
          </a:xfrm>
          <a:prstGeom prst="rect">
            <a:avLst/>
          </a:prstGeom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B819C65F-C2BA-5497-20DE-407297436CEE}"/>
              </a:ext>
            </a:extLst>
          </p:cNvPr>
          <p:cNvSpPr/>
          <p:nvPr/>
        </p:nvSpPr>
        <p:spPr>
          <a:xfrm>
            <a:off x="5467818" y="565688"/>
            <a:ext cx="394966" cy="37301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455B202C-2476-864A-7085-B2D16803010C}"/>
              </a:ext>
            </a:extLst>
          </p:cNvPr>
          <p:cNvSpPr/>
          <p:nvPr/>
        </p:nvSpPr>
        <p:spPr>
          <a:xfrm>
            <a:off x="6079368" y="569563"/>
            <a:ext cx="382015" cy="38201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C7E0CAD-D658-2659-9767-3ABDE86DF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447" y="1393278"/>
            <a:ext cx="10273855" cy="4291138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6F24038-8C25-B9E4-3F5B-C63029B836BD}"/>
              </a:ext>
            </a:extLst>
          </p:cNvPr>
          <p:cNvSpPr txBox="1"/>
          <p:nvPr/>
        </p:nvSpPr>
        <p:spPr>
          <a:xfrm>
            <a:off x="2110717" y="5934494"/>
            <a:ext cx="79373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/>
              <a:t>Agilidade para o Magistrado decidir</a:t>
            </a:r>
          </a:p>
        </p:txBody>
      </p:sp>
    </p:spTree>
    <p:extLst>
      <p:ext uri="{BB962C8B-B14F-4D97-AF65-F5344CB8AC3E}">
        <p14:creationId xmlns:p14="http://schemas.microsoft.com/office/powerpoint/2010/main" val="21225583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711" y="0"/>
            <a:ext cx="2587084" cy="5061181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6AD707B4-9BBC-8A3B-05FB-3887999941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29" r="88745" b="17986"/>
          <a:stretch/>
        </p:blipFill>
        <p:spPr>
          <a:xfrm>
            <a:off x="271545" y="223520"/>
            <a:ext cx="1505631" cy="85543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79A3509-25DD-7101-4A03-ABA43696F6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545" y="1078954"/>
            <a:ext cx="11458857" cy="5230004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7B54E38-E189-67AB-CFB8-BAD7FC030291}"/>
              </a:ext>
            </a:extLst>
          </p:cNvPr>
          <p:cNvSpPr txBox="1"/>
          <p:nvPr/>
        </p:nvSpPr>
        <p:spPr>
          <a:xfrm>
            <a:off x="10208941" y="6308958"/>
            <a:ext cx="2587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FONTE: CNJ</a:t>
            </a:r>
          </a:p>
        </p:txBody>
      </p:sp>
    </p:spTree>
    <p:extLst>
      <p:ext uri="{BB962C8B-B14F-4D97-AF65-F5344CB8AC3E}">
        <p14:creationId xmlns:p14="http://schemas.microsoft.com/office/powerpoint/2010/main" val="2783929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29" r="88745" b="17986"/>
          <a:stretch/>
        </p:blipFill>
        <p:spPr>
          <a:xfrm>
            <a:off x="373145" y="5770880"/>
            <a:ext cx="1505631" cy="855434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711" y="0"/>
            <a:ext cx="2587084" cy="5061181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D40CB015-5C2C-EBC7-CEE4-247F520D37C5}"/>
              </a:ext>
            </a:extLst>
          </p:cNvPr>
          <p:cNvSpPr txBox="1"/>
          <p:nvPr/>
        </p:nvSpPr>
        <p:spPr>
          <a:xfrm>
            <a:off x="6874599" y="985520"/>
            <a:ext cx="20458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/>
              <a:t>Agenda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F9353E8-91EB-780B-E3FB-8C4D213FCD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893"/>
          <a:stretch/>
        </p:blipFill>
        <p:spPr>
          <a:xfrm>
            <a:off x="9002" y="31183"/>
            <a:ext cx="5629797" cy="699494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CCFD1AEA-3F87-1652-5800-3617ED431943}"/>
              </a:ext>
            </a:extLst>
          </p:cNvPr>
          <p:cNvSpPr txBox="1"/>
          <p:nvPr/>
        </p:nvSpPr>
        <p:spPr>
          <a:xfrm>
            <a:off x="6874599" y="2397948"/>
            <a:ext cx="380527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3200" dirty="0"/>
              <a:t>Introdução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3200" dirty="0"/>
              <a:t>Contexto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3200" dirty="0"/>
              <a:t>Inovação e IA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3200" dirty="0"/>
              <a:t>Tipos de Inovação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3200" dirty="0"/>
              <a:t>Outras Iniciativas  </a:t>
            </a:r>
          </a:p>
        </p:txBody>
      </p:sp>
    </p:spTree>
    <p:extLst>
      <p:ext uri="{BB962C8B-B14F-4D97-AF65-F5344CB8AC3E}">
        <p14:creationId xmlns:p14="http://schemas.microsoft.com/office/powerpoint/2010/main" val="42611389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29" r="88745" b="17986"/>
          <a:stretch/>
        </p:blipFill>
        <p:spPr>
          <a:xfrm>
            <a:off x="271545" y="223520"/>
            <a:ext cx="1505631" cy="855434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916" y="0"/>
            <a:ext cx="2587084" cy="5061181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D40CB015-5C2C-EBC7-CEE4-247F520D37C5}"/>
              </a:ext>
            </a:extLst>
          </p:cNvPr>
          <p:cNvSpPr txBox="1"/>
          <p:nvPr/>
        </p:nvSpPr>
        <p:spPr>
          <a:xfrm>
            <a:off x="1906359" y="308011"/>
            <a:ext cx="44957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/>
              <a:t>Outras Iniciativas  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6454269-AB23-2DDB-AC77-E7DC84D700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7104" y="1592429"/>
            <a:ext cx="8261981" cy="39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5380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29" r="88745" b="17986"/>
          <a:stretch/>
        </p:blipFill>
        <p:spPr>
          <a:xfrm>
            <a:off x="271545" y="223520"/>
            <a:ext cx="1505631" cy="855434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916" y="0"/>
            <a:ext cx="2587084" cy="5061181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D40CB015-5C2C-EBC7-CEE4-247F520D37C5}"/>
              </a:ext>
            </a:extLst>
          </p:cNvPr>
          <p:cNvSpPr txBox="1"/>
          <p:nvPr/>
        </p:nvSpPr>
        <p:spPr>
          <a:xfrm>
            <a:off x="1906359" y="308011"/>
            <a:ext cx="44957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/>
              <a:t>Outras Iniciativas   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654DACC-91E2-C74D-BF42-1876DB29CF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473" y="2496457"/>
            <a:ext cx="4936311" cy="2394020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1EFD0338-AA74-95B1-B140-A9F718EBE5C0}"/>
              </a:ext>
            </a:extLst>
          </p:cNvPr>
          <p:cNvSpPr txBox="1"/>
          <p:nvPr/>
        </p:nvSpPr>
        <p:spPr>
          <a:xfrm>
            <a:off x="1906359" y="5104690"/>
            <a:ext cx="1681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/>
              <a:t>UX para site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83940461-A00B-B974-FA8A-CA936512DB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7507" y="2434360"/>
            <a:ext cx="2570276" cy="2667127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0DEE99A2-50C2-3579-DA8B-B7B7F3E7819E}"/>
              </a:ext>
            </a:extLst>
          </p:cNvPr>
          <p:cNvSpPr txBox="1"/>
          <p:nvPr/>
        </p:nvSpPr>
        <p:spPr>
          <a:xfrm>
            <a:off x="6374377" y="5205466"/>
            <a:ext cx="1955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/>
              <a:t>Acessibilidade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C56F57C1-AA22-8555-A422-0002B38674C3}"/>
              </a:ext>
            </a:extLst>
          </p:cNvPr>
          <p:cNvSpPr txBox="1"/>
          <p:nvPr/>
        </p:nvSpPr>
        <p:spPr>
          <a:xfrm>
            <a:off x="9763463" y="5310805"/>
            <a:ext cx="18060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/>
              <a:t>Serviços </a:t>
            </a:r>
          </a:p>
          <a:p>
            <a:r>
              <a:rPr lang="pt-BR" sz="2400" dirty="0"/>
              <a:t>Em destaque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508678C1-0402-3324-C190-222E2EECF4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4004" y="2496457"/>
            <a:ext cx="2324424" cy="1067513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31CF2B7A-DA78-6A11-FF27-B96365CB18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24003" y="3888372"/>
            <a:ext cx="2324424" cy="96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3985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1" r="-1" b="32874"/>
          <a:stretch/>
        </p:blipFill>
        <p:spPr>
          <a:xfrm>
            <a:off x="20" y="0"/>
            <a:ext cx="6095980" cy="685799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18FCCA3A-FE06-A88A-3029-124B33F25D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11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>
        <p:nvSpPr>
          <p:cNvPr id="11" name="Rectangle 15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40CB015-5C2C-EBC7-CEE4-247F520D37C5}"/>
              </a:ext>
            </a:extLst>
          </p:cNvPr>
          <p:cNvSpPr txBox="1"/>
          <p:nvPr/>
        </p:nvSpPr>
        <p:spPr>
          <a:xfrm>
            <a:off x="4286858" y="2761554"/>
            <a:ext cx="3618284" cy="13457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kern="1200" dirty="0" err="1">
                <a:solidFill>
                  <a:srgbClr val="080808"/>
                </a:solidFill>
                <a:latin typeface="+mj-lt"/>
                <a:ea typeface="+mj-ea"/>
                <a:cs typeface="+mj-cs"/>
              </a:rPr>
              <a:t>Obrigado</a:t>
            </a:r>
            <a:r>
              <a:rPr lang="en-US" sz="4800" b="1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15" name="Frame 17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29" r="88745" b="17986"/>
          <a:stretch/>
        </p:blipFill>
        <p:spPr>
          <a:xfrm>
            <a:off x="271545" y="223520"/>
            <a:ext cx="1505631" cy="855434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3B2969CE-1006-39E0-33E7-371831DEC40C}"/>
              </a:ext>
            </a:extLst>
          </p:cNvPr>
          <p:cNvSpPr txBox="1"/>
          <p:nvPr/>
        </p:nvSpPr>
        <p:spPr>
          <a:xfrm>
            <a:off x="396253" y="5958703"/>
            <a:ext cx="7013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/>
              <a:t>caio.sembongi@tjdft.jus.br</a:t>
            </a:r>
          </a:p>
        </p:txBody>
      </p:sp>
    </p:spTree>
    <p:extLst>
      <p:ext uri="{BB962C8B-B14F-4D97-AF65-F5344CB8AC3E}">
        <p14:creationId xmlns:p14="http://schemas.microsoft.com/office/powerpoint/2010/main" val="2005208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29" r="88745" b="17986"/>
          <a:stretch/>
        </p:blipFill>
        <p:spPr>
          <a:xfrm>
            <a:off x="271545" y="223520"/>
            <a:ext cx="1505631" cy="855434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711" y="0"/>
            <a:ext cx="2587084" cy="5061181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D40CB015-5C2C-EBC7-CEE4-247F520D37C5}"/>
              </a:ext>
            </a:extLst>
          </p:cNvPr>
          <p:cNvSpPr txBox="1"/>
          <p:nvPr/>
        </p:nvSpPr>
        <p:spPr>
          <a:xfrm>
            <a:off x="1906359" y="309513"/>
            <a:ext cx="29468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/>
              <a:t>Introdução 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CFD1AEA-3F87-1652-5800-3617ED431943}"/>
              </a:ext>
            </a:extLst>
          </p:cNvPr>
          <p:cNvSpPr txBox="1"/>
          <p:nvPr/>
        </p:nvSpPr>
        <p:spPr>
          <a:xfrm>
            <a:off x="617912" y="1473388"/>
            <a:ext cx="10018063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pt-BR" sz="32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3200" dirty="0"/>
              <a:t>Sou Juiz de Direito há 22 anos</a:t>
            </a:r>
          </a:p>
          <a:p>
            <a:endParaRPr lang="pt-BR" sz="3200" dirty="0"/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pt-BR" sz="3200" dirty="0"/>
              <a:t>Assisti diversos movimentos no TJDF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pt-BR" sz="3200" dirty="0"/>
              <a:t>Participei em projetos de modernização do judiciário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pt-BR" sz="3200" dirty="0"/>
              <a:t>Atualmente faço parte da Administração do Tribunal </a:t>
            </a:r>
          </a:p>
        </p:txBody>
      </p:sp>
    </p:spTree>
    <p:extLst>
      <p:ext uri="{BB962C8B-B14F-4D97-AF65-F5344CB8AC3E}">
        <p14:creationId xmlns:p14="http://schemas.microsoft.com/office/powerpoint/2010/main" val="3566177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3D8E88A3-7C82-9BE1-6273-76625D7AC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7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259" y="-48806"/>
            <a:ext cx="12268517" cy="8562924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698500" dist="50800" dir="5400000" algn="ctr" rotWithShape="0">
              <a:srgbClr val="000000">
                <a:alpha val="7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EA4026D0-7941-5541-D545-2902104306DE}"/>
              </a:ext>
            </a:extLst>
          </p:cNvPr>
          <p:cNvSpPr txBox="1"/>
          <p:nvPr/>
        </p:nvSpPr>
        <p:spPr>
          <a:xfrm>
            <a:off x="220036" y="258713"/>
            <a:ext cx="23859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chemeClr val="bg1"/>
                </a:solidFill>
              </a:rPr>
              <a:t>Contexto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9F0ADEB-BC84-FBB1-DAAF-7E79D158AED4}"/>
              </a:ext>
            </a:extLst>
          </p:cNvPr>
          <p:cNvSpPr txBox="1"/>
          <p:nvPr/>
        </p:nvSpPr>
        <p:spPr>
          <a:xfrm>
            <a:off x="8128" y="1609993"/>
            <a:ext cx="519563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pt-BR" sz="4000" dirty="0">
                <a:solidFill>
                  <a:schemeClr val="bg1"/>
                </a:solidFill>
              </a:rPr>
              <a:t>Aumento de processos</a:t>
            </a:r>
          </a:p>
          <a:p>
            <a:pPr marL="742950" indent="-742950">
              <a:buFont typeface="+mj-lt"/>
              <a:buAutoNum type="arabicPeriod"/>
            </a:pPr>
            <a:r>
              <a:rPr lang="pt-BR" sz="4000" dirty="0">
                <a:solidFill>
                  <a:schemeClr val="bg1"/>
                </a:solidFill>
              </a:rPr>
              <a:t>Diminuição de Servidores</a:t>
            </a:r>
          </a:p>
          <a:p>
            <a:pPr marL="742950" indent="-742950">
              <a:buFont typeface="+mj-lt"/>
              <a:buAutoNum type="arabicPeriod"/>
            </a:pPr>
            <a:r>
              <a:rPr lang="pt-BR" sz="4000" dirty="0">
                <a:solidFill>
                  <a:schemeClr val="bg1"/>
                </a:solidFill>
              </a:rPr>
              <a:t>Sociedade mais consciente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pt-BR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7289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be-y-ipa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040" y="-23763"/>
            <a:ext cx="12385040" cy="8072841"/>
          </a:xfrm>
          <a:prstGeom prst="rect">
            <a:avLst/>
          </a:prstGeom>
        </p:spPr>
      </p:pic>
      <p:sp>
        <p:nvSpPr>
          <p:cNvPr id="59395" name="CaixaDeTexto 3"/>
          <p:cNvSpPr txBox="1">
            <a:spLocks noChangeArrowheads="1"/>
          </p:cNvSpPr>
          <p:nvPr/>
        </p:nvSpPr>
        <p:spPr bwMode="auto">
          <a:xfrm>
            <a:off x="6552955" y="2193617"/>
            <a:ext cx="4582405" cy="181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4568" tIns="47284" rIns="94568" bIns="47284">
            <a:spAutoFit/>
          </a:bodyPr>
          <a:lstStyle/>
          <a:p>
            <a:pPr defTabSz="945677"/>
            <a:r>
              <a:rPr lang="pt-BR" altLang="ja-JP" sz="28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Uso de tecnologia para entregar mais e melhor para a sociedade</a:t>
            </a:r>
          </a:p>
          <a:p>
            <a:pPr defTabSz="945677"/>
            <a:endParaRPr lang="pt-BR" altLang="ja-JP" sz="2800" dirty="0">
              <a:solidFill>
                <a:srgbClr val="FFFFFF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6766315" y="1233804"/>
            <a:ext cx="5425685" cy="1305939"/>
          </a:xfrm>
          <a:prstGeom prst="rect">
            <a:avLst/>
          </a:prstGeom>
        </p:spPr>
        <p:txBody>
          <a:bodyPr/>
          <a:lstStyle>
            <a:lvl1pPr algn="l" defTabSz="1042873" rtl="0" eaLnBrk="1" latinLnBrk="0" hangingPunct="1">
              <a:spcBef>
                <a:spcPts val="456"/>
              </a:spcBef>
              <a:buNone/>
              <a:defRPr sz="3600" b="1" kern="1200" cap="none" spc="0" baseline="0">
                <a:solidFill>
                  <a:srgbClr val="CA5A00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pPr defTabSz="945677">
              <a:spcBef>
                <a:spcPts val="414"/>
              </a:spcBef>
            </a:pPr>
            <a:r>
              <a:rPr lang="pt-BR" sz="3264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Mudança na postura do TJDFT</a:t>
            </a:r>
          </a:p>
        </p:txBody>
      </p:sp>
    </p:spTree>
    <p:extLst>
      <p:ext uri="{BB962C8B-B14F-4D97-AF65-F5344CB8AC3E}">
        <p14:creationId xmlns:p14="http://schemas.microsoft.com/office/powerpoint/2010/main" val="2562543902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29" r="88745" b="17986"/>
          <a:stretch/>
        </p:blipFill>
        <p:spPr>
          <a:xfrm>
            <a:off x="271545" y="223520"/>
            <a:ext cx="1505631" cy="855434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711" y="0"/>
            <a:ext cx="2587084" cy="506118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A8057CF0-1D14-9A5F-BB1D-81A727C8447C}"/>
              </a:ext>
            </a:extLst>
          </p:cNvPr>
          <p:cNvSpPr txBox="1"/>
          <p:nvPr/>
        </p:nvSpPr>
        <p:spPr>
          <a:xfrm>
            <a:off x="1906359" y="309513"/>
            <a:ext cx="35034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/>
              <a:t>IA e Inovação  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5C671039-A97A-B314-0AF3-7012FE4045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953" y="2265815"/>
            <a:ext cx="3474197" cy="2520496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0C1BEEE7-FCE1-F526-9808-BED965354C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9392" y="2265815"/>
            <a:ext cx="2520496" cy="2520496"/>
          </a:xfrm>
          <a:prstGeom prst="rect">
            <a:avLst/>
          </a:prstGeom>
        </p:spPr>
      </p:pic>
      <p:pic>
        <p:nvPicPr>
          <p:cNvPr id="2050" name="Picture 2" descr="iRobot Roomba i7+ review: smarter than the average robot vacuum - The Verge">
            <a:extLst>
              <a:ext uri="{FF2B5EF4-FFF2-40B4-BE49-F238E27FC236}">
                <a16:creationId xmlns:a16="http://schemas.microsoft.com/office/drawing/2014/main" id="{936EA414-0DC0-1E0F-3434-6B086C310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130" y="2314725"/>
            <a:ext cx="3634014" cy="2422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79D030B8-3F04-887B-C236-3238B2D096EF}"/>
              </a:ext>
            </a:extLst>
          </p:cNvPr>
          <p:cNvSpPr txBox="1"/>
          <p:nvPr/>
        </p:nvSpPr>
        <p:spPr>
          <a:xfrm>
            <a:off x="1453174" y="5437751"/>
            <a:ext cx="87679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/>
              <a:t>IA e Inovação dentro do Poder Judiciário</a:t>
            </a:r>
          </a:p>
        </p:txBody>
      </p:sp>
    </p:spTree>
    <p:extLst>
      <p:ext uri="{BB962C8B-B14F-4D97-AF65-F5344CB8AC3E}">
        <p14:creationId xmlns:p14="http://schemas.microsoft.com/office/powerpoint/2010/main" val="35444189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57">
            <a:extLst>
              <a:ext uri="{FF2B5EF4-FFF2-40B4-BE49-F238E27FC236}">
                <a16:creationId xmlns:a16="http://schemas.microsoft.com/office/drawing/2014/main" id="{F2C05C2A-F66F-B2A3-E0A7-6F3119AF732A}"/>
              </a:ext>
            </a:extLst>
          </p:cNvPr>
          <p:cNvSpPr txBox="1"/>
          <p:nvPr/>
        </p:nvSpPr>
        <p:spPr>
          <a:xfrm>
            <a:off x="8471870" y="4165255"/>
            <a:ext cx="184731" cy="385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903"/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27BA6345-A264-10ED-8154-00C1FF238105}"/>
              </a:ext>
            </a:extLst>
          </p:cNvPr>
          <p:cNvSpPr txBox="1"/>
          <p:nvPr/>
        </p:nvSpPr>
        <p:spPr>
          <a:xfrm>
            <a:off x="1906359" y="308011"/>
            <a:ext cx="60051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/>
              <a:t>Pensando em 3 Grupos    </a:t>
            </a:r>
          </a:p>
        </p:txBody>
      </p:sp>
      <p:pic>
        <p:nvPicPr>
          <p:cNvPr id="43" name="Imagem 42">
            <a:extLst>
              <a:ext uri="{FF2B5EF4-FFF2-40B4-BE49-F238E27FC236}">
                <a16:creationId xmlns:a16="http://schemas.microsoft.com/office/drawing/2014/main" id="{FC858D69-BD1C-2171-326B-981A9169F3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29" r="88745" b="17986"/>
          <a:stretch/>
        </p:blipFill>
        <p:spPr>
          <a:xfrm>
            <a:off x="271545" y="223520"/>
            <a:ext cx="1505631" cy="855434"/>
          </a:xfrm>
          <a:prstGeom prst="rect">
            <a:avLst/>
          </a:prstGeom>
        </p:spPr>
      </p:pic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6CC31D98-FBB1-1687-8CEF-0D0B1DD4B9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7759027"/>
              </p:ext>
            </p:extLst>
          </p:nvPr>
        </p:nvGraphicFramePr>
        <p:xfrm>
          <a:off x="1800003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279344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e 1">
            <a:extLst>
              <a:ext uri="{FF2B5EF4-FFF2-40B4-BE49-F238E27FC236}">
                <a16:creationId xmlns:a16="http://schemas.microsoft.com/office/drawing/2014/main" id="{B819C65F-C2BA-5497-20DE-407297436CEE}"/>
              </a:ext>
            </a:extLst>
          </p:cNvPr>
          <p:cNvSpPr/>
          <p:nvPr/>
        </p:nvSpPr>
        <p:spPr>
          <a:xfrm>
            <a:off x="5990336" y="565688"/>
            <a:ext cx="394966" cy="37301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455B202C-2476-864A-7085-B2D16803010C}"/>
              </a:ext>
            </a:extLst>
          </p:cNvPr>
          <p:cNvSpPr/>
          <p:nvPr/>
        </p:nvSpPr>
        <p:spPr>
          <a:xfrm>
            <a:off x="6601886" y="569563"/>
            <a:ext cx="382015" cy="38201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BCB68F2-7F20-8EB6-8C13-D2E7258BC584}"/>
              </a:ext>
            </a:extLst>
          </p:cNvPr>
          <p:cNvSpPr txBox="1"/>
          <p:nvPr/>
        </p:nvSpPr>
        <p:spPr>
          <a:xfrm>
            <a:off x="3703600" y="5779046"/>
            <a:ext cx="42312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5400" dirty="0">
                <a:solidFill>
                  <a:srgbClr val="00547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Balcão Virtual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D630B648-4290-8AAC-1E99-BB67ADD1F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544" y="1442218"/>
            <a:ext cx="9681047" cy="3973564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6C15914E-1A33-546B-95FA-5DDF1B7B7B06}"/>
              </a:ext>
            </a:extLst>
          </p:cNvPr>
          <p:cNvSpPr/>
          <p:nvPr/>
        </p:nvSpPr>
        <p:spPr>
          <a:xfrm>
            <a:off x="2672178" y="2272683"/>
            <a:ext cx="1376039" cy="1597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39694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29" r="88745" b="17986"/>
          <a:stretch/>
        </p:blipFill>
        <p:spPr>
          <a:xfrm>
            <a:off x="271545" y="223520"/>
            <a:ext cx="1505631" cy="855434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711" y="0"/>
            <a:ext cx="2587084" cy="5061181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D40CB015-5C2C-EBC7-CEE4-247F520D37C5}"/>
              </a:ext>
            </a:extLst>
          </p:cNvPr>
          <p:cNvSpPr txBox="1"/>
          <p:nvPr/>
        </p:nvSpPr>
        <p:spPr>
          <a:xfrm>
            <a:off x="1898083" y="310318"/>
            <a:ext cx="34853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/>
              <a:t>Balcão Virtual </a:t>
            </a: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B819C65F-C2BA-5497-20DE-407297436CEE}"/>
              </a:ext>
            </a:extLst>
          </p:cNvPr>
          <p:cNvSpPr/>
          <p:nvPr/>
        </p:nvSpPr>
        <p:spPr>
          <a:xfrm>
            <a:off x="5990336" y="565688"/>
            <a:ext cx="394966" cy="37301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455B202C-2476-864A-7085-B2D16803010C}"/>
              </a:ext>
            </a:extLst>
          </p:cNvPr>
          <p:cNvSpPr/>
          <p:nvPr/>
        </p:nvSpPr>
        <p:spPr>
          <a:xfrm>
            <a:off x="6601886" y="569563"/>
            <a:ext cx="382015" cy="38201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0B438A83-F53C-2268-2347-F46AEF18497F}"/>
              </a:ext>
            </a:extLst>
          </p:cNvPr>
          <p:cNvSpPr txBox="1"/>
          <p:nvPr/>
        </p:nvSpPr>
        <p:spPr>
          <a:xfrm>
            <a:off x="8009504" y="2618772"/>
            <a:ext cx="375615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+mj-lt"/>
              <a:buAutoNum type="arabicPeriod"/>
            </a:pPr>
            <a:r>
              <a:rPr lang="pt-BR" sz="3200" dirty="0"/>
              <a:t>Agilidade;</a:t>
            </a:r>
          </a:p>
          <a:p>
            <a:pPr marL="571500" indent="-571500">
              <a:buFont typeface="+mj-lt"/>
              <a:buAutoNum type="arabicPeriod"/>
            </a:pPr>
            <a:r>
              <a:rPr lang="pt-BR" sz="3200" dirty="0" err="1"/>
              <a:t>Auditabilidade</a:t>
            </a:r>
            <a:r>
              <a:rPr lang="pt-BR" sz="3200" dirty="0"/>
              <a:t>;</a:t>
            </a:r>
          </a:p>
          <a:p>
            <a:pPr marL="571500" indent="-571500">
              <a:buFont typeface="+mj-lt"/>
              <a:buAutoNum type="arabicPeriod"/>
            </a:pPr>
            <a:r>
              <a:rPr lang="pt-BR" sz="3200" dirty="0"/>
              <a:t>Operação Remota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8B267B61-3063-F294-09A9-D60F72F0CC2B}"/>
              </a:ext>
            </a:extLst>
          </p:cNvPr>
          <p:cNvSpPr txBox="1"/>
          <p:nvPr/>
        </p:nvSpPr>
        <p:spPr>
          <a:xfrm>
            <a:off x="379117" y="5568380"/>
            <a:ext cx="119368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/>
              <a:t>Mesma qualidade de atendimento no Real e no Virtual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ECDCFAAC-25EB-5AE6-4579-85C5013630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545" y="1297783"/>
            <a:ext cx="7575025" cy="3580623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3036E260-A70A-5866-2878-51FDACDE0499}"/>
              </a:ext>
            </a:extLst>
          </p:cNvPr>
          <p:cNvSpPr/>
          <p:nvPr/>
        </p:nvSpPr>
        <p:spPr>
          <a:xfrm>
            <a:off x="1216241" y="3819717"/>
            <a:ext cx="681842" cy="1242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4D429067-49D0-BE6D-29F2-233AC2D98952}"/>
              </a:ext>
            </a:extLst>
          </p:cNvPr>
          <p:cNvSpPr/>
          <p:nvPr/>
        </p:nvSpPr>
        <p:spPr>
          <a:xfrm>
            <a:off x="1216240" y="4259747"/>
            <a:ext cx="1109709" cy="1242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D07DB93B-4770-6E9C-6B58-F843E0A9E643}"/>
              </a:ext>
            </a:extLst>
          </p:cNvPr>
          <p:cNvSpPr/>
          <p:nvPr/>
        </p:nvSpPr>
        <p:spPr>
          <a:xfrm>
            <a:off x="4148167" y="3795077"/>
            <a:ext cx="1295025" cy="1242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EDD39014-59D7-6932-A149-CDAABC3585EA}"/>
              </a:ext>
            </a:extLst>
          </p:cNvPr>
          <p:cNvSpPr/>
          <p:nvPr/>
        </p:nvSpPr>
        <p:spPr>
          <a:xfrm>
            <a:off x="4148167" y="4274597"/>
            <a:ext cx="636263" cy="1242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9CCDD525-CB4F-04B3-63CD-D17AF5F3225D}"/>
              </a:ext>
            </a:extLst>
          </p:cNvPr>
          <p:cNvSpPr/>
          <p:nvPr/>
        </p:nvSpPr>
        <p:spPr>
          <a:xfrm>
            <a:off x="697428" y="2335422"/>
            <a:ext cx="1109709" cy="195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4501799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oho">
  <a:themeElements>
    <a:clrScheme name="Custom 1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8064A2"/>
      </a:hlink>
      <a:folHlink>
        <a:srgbClr val="8064A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SOHO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7000"/>
                <a:satMod val="150000"/>
              </a:schemeClr>
            </a:gs>
            <a:gs pos="30000">
              <a:schemeClr val="phClr">
                <a:shade val="94000"/>
                <a:satMod val="130000"/>
              </a:schemeClr>
            </a:gs>
            <a:gs pos="45000">
              <a:schemeClr val="phClr">
                <a:shade val="100000"/>
                <a:satMod val="120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4000"/>
                <a:satMod val="130000"/>
              </a:schemeClr>
            </a:gs>
            <a:gs pos="100000">
              <a:schemeClr val="phClr">
                <a:shade val="67000"/>
                <a:satMod val="15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/>
            <a:contourClr>
              <a:schemeClr val="phClr">
                <a:shade val="15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4000"/>
                <a:satMod val="210000"/>
              </a:schemeClr>
            </a:gs>
            <a:gs pos="40000">
              <a:schemeClr val="phClr">
                <a:tint val="72000"/>
                <a:shade val="99000"/>
                <a:satMod val="200000"/>
              </a:schemeClr>
            </a:gs>
            <a:gs pos="100000">
              <a:schemeClr val="phClr">
                <a:tint val="100000"/>
                <a:shade val="30000"/>
                <a:alpha val="100000"/>
                <a:satMod val="17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86000"/>
                <a:alpha val="90000"/>
              </a:schemeClr>
              <a:schemeClr val="phClr">
                <a:shade val="49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716</TotalTime>
  <Words>257</Words>
  <Application>Microsoft Office PowerPoint</Application>
  <PresentationFormat>Widescreen</PresentationFormat>
  <Paragraphs>70</Paragraphs>
  <Slides>22</Slides>
  <Notes>3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22</vt:i4>
      </vt:variant>
    </vt:vector>
  </HeadingPairs>
  <TitlesOfParts>
    <vt:vector size="27" baseType="lpstr">
      <vt:lpstr>Arial</vt:lpstr>
      <vt:lpstr>Arial Black</vt:lpstr>
      <vt:lpstr>Calibri</vt:lpstr>
      <vt:lpstr>Tema do Office</vt:lpstr>
      <vt:lpstr>Soho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Juiz Caio Brucoli Sembongi</dc:creator>
  <cp:lastModifiedBy>Juiz Caio Brucoli Sembongi</cp:lastModifiedBy>
  <cp:revision>1</cp:revision>
  <dcterms:created xsi:type="dcterms:W3CDTF">2022-09-08T20:21:54Z</dcterms:created>
  <dcterms:modified xsi:type="dcterms:W3CDTF">2022-09-14T14:20:03Z</dcterms:modified>
</cp:coreProperties>
</file>